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62" r:id="rId6"/>
    <p:sldId id="263" r:id="rId7"/>
    <p:sldId id="259" r:id="rId8"/>
    <p:sldId id="271" r:id="rId9"/>
    <p:sldId id="272" r:id="rId10"/>
    <p:sldId id="261" r:id="rId11"/>
    <p:sldId id="266" r:id="rId12"/>
    <p:sldId id="269" r:id="rId13"/>
    <p:sldId id="264" r:id="rId14"/>
    <p:sldId id="274" r:id="rId15"/>
    <p:sldId id="276" r:id="rId16"/>
    <p:sldId id="273" r:id="rId17"/>
    <p:sldId id="270" r:id="rId18"/>
    <p:sldId id="280" r:id="rId19"/>
    <p:sldId id="277" r:id="rId20"/>
    <p:sldId id="267" r:id="rId21"/>
    <p:sldId id="279" r:id="rId22"/>
    <p:sldId id="265" r:id="rId23"/>
    <p:sldId id="281" r:id="rId24"/>
    <p:sldId id="282"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p:cViewPr varScale="1">
        <p:scale>
          <a:sx n="157" d="100"/>
          <a:sy n="157"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diagrams/_rels/data5.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svg"/></Relationships>
</file>

<file path=ppt/diagrams/_rels/drawing5.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svg"/><Relationship Id="rId1" Type="http://schemas.openxmlformats.org/officeDocument/2006/relationships/image" Target="../media/image21.png"/><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dgm:fillClrLst>
    <dgm:linClrLst meth="repeat">
      <a:schemeClr val="lt1">
        <a:alpha val="0"/>
      </a:schemeClr>
    </dgm:linClrLst>
    <dgm:effectClrLst/>
    <dgm:txLinClrLst/>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3923FC-7284-4821-AE54-503ADFE1487F}" type="doc">
      <dgm:prSet loTypeId="urn:microsoft.com/office/officeart/2018/2/layout/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2185344B-13A6-4C22-8F0A-810D942DE75C}">
      <dgm:prSet/>
      <dgm:spPr/>
      <dgm:t>
        <a:bodyPr/>
        <a:lstStyle/>
        <a:p>
          <a:pPr>
            <a:lnSpc>
              <a:spcPct val="100000"/>
            </a:lnSpc>
            <a:defRPr b="1"/>
          </a:pPr>
          <a:r>
            <a:rPr lang="en-US" b="0"/>
            <a:t>Deployment Time</a:t>
          </a:r>
          <a:br>
            <a:rPr lang="en-US" b="0"/>
          </a:br>
          <a:r>
            <a:rPr lang="en-US" b="0"/>
            <a:t>10-40 min</a:t>
          </a:r>
          <a:endParaRPr lang="en-US" b="0" dirty="0"/>
        </a:p>
      </dgm:t>
    </dgm:pt>
    <dgm:pt modelId="{6928951B-97EC-4F7D-AD34-D0772CF7CDF3}" type="parTrans" cxnId="{276803C3-4E80-4D2D-9AAB-9165539C6023}">
      <dgm:prSet/>
      <dgm:spPr/>
      <dgm:t>
        <a:bodyPr/>
        <a:lstStyle/>
        <a:p>
          <a:endParaRPr lang="en-US" b="0"/>
        </a:p>
      </dgm:t>
    </dgm:pt>
    <dgm:pt modelId="{7CD9606B-E586-4642-8241-DA738DBA9522}" type="sibTrans" cxnId="{276803C3-4E80-4D2D-9AAB-9165539C6023}">
      <dgm:prSet/>
      <dgm:spPr/>
      <dgm:t>
        <a:bodyPr/>
        <a:lstStyle/>
        <a:p>
          <a:endParaRPr lang="en-US" b="0"/>
        </a:p>
      </dgm:t>
    </dgm:pt>
    <dgm:pt modelId="{F12C83A5-A2C5-44B6-AB1A-99F203E9075C}">
      <dgm:prSet/>
      <dgm:spPr/>
      <dgm:t>
        <a:bodyPr/>
        <a:lstStyle/>
        <a:p>
          <a:pPr>
            <a:lnSpc>
              <a:spcPct val="100000"/>
            </a:lnSpc>
            <a:defRPr b="1"/>
          </a:pPr>
          <a:r>
            <a:rPr lang="en-US" b="0"/>
            <a:t>Pre-deployed instances have the following PG settings:</a:t>
          </a:r>
          <a:endParaRPr lang="en-US" b="0" dirty="0"/>
        </a:p>
      </dgm:t>
    </dgm:pt>
    <dgm:pt modelId="{97BE4695-8BF2-432A-8BF9-B4F5732BFC91}" type="parTrans" cxnId="{616924E7-0BBE-49CB-9FEA-44FE099AF7A7}">
      <dgm:prSet/>
      <dgm:spPr/>
      <dgm:t>
        <a:bodyPr/>
        <a:lstStyle/>
        <a:p>
          <a:endParaRPr lang="en-US" b="0"/>
        </a:p>
      </dgm:t>
    </dgm:pt>
    <dgm:pt modelId="{1898EA6B-827B-46A1-B5AD-9DF63D95C6C2}" type="sibTrans" cxnId="{616924E7-0BBE-49CB-9FEA-44FE099AF7A7}">
      <dgm:prSet/>
      <dgm:spPr/>
      <dgm:t>
        <a:bodyPr/>
        <a:lstStyle/>
        <a:p>
          <a:endParaRPr lang="en-US" b="0"/>
        </a:p>
      </dgm:t>
    </dgm:pt>
    <dgm:pt modelId="{E7D3BA19-74A3-4767-AF4D-C00668530283}">
      <dgm:prSet/>
      <dgm:spPr>
        <a:blipFill rotWithShape="0">
          <a:blip xmlns:r="http://schemas.openxmlformats.org/officeDocument/2006/relationships" r:embed="rId1"/>
          <a:srcRect/>
          <a:stretch>
            <a:fillRect l="-92000" r="-92000"/>
          </a:stretch>
        </a:blipFill>
      </dgm:spPr>
      <dgm:t>
        <a:bodyPr/>
        <a:lstStyle/>
        <a:p>
          <a:pPr>
            <a:lnSpc>
              <a:spcPct val="100000"/>
            </a:lnSpc>
          </a:pPr>
          <a:endParaRPr lang="en-US" b="0" dirty="0"/>
        </a:p>
      </dgm:t>
    </dgm:pt>
    <dgm:pt modelId="{E99A1AD0-77EA-4EB9-8324-EBD683F78EB7}" type="parTrans" cxnId="{C665C755-1AD1-4840-B1A8-1DC666DEFE29}">
      <dgm:prSet/>
      <dgm:spPr/>
      <dgm:t>
        <a:bodyPr/>
        <a:lstStyle/>
        <a:p>
          <a:endParaRPr lang="en-US" b="0"/>
        </a:p>
      </dgm:t>
    </dgm:pt>
    <dgm:pt modelId="{311CBEC7-A83E-46BC-8068-1755F85B9F47}" type="sibTrans" cxnId="{C665C755-1AD1-4840-B1A8-1DC666DEFE29}">
      <dgm:prSet/>
      <dgm:spPr/>
      <dgm:t>
        <a:bodyPr/>
        <a:lstStyle/>
        <a:p>
          <a:endParaRPr lang="en-US" b="0"/>
        </a:p>
      </dgm:t>
    </dgm:pt>
    <dgm:pt modelId="{FEC9BE31-1E3F-41F3-9824-08F08FFC5D3A}">
      <dgm:prSet/>
      <dgm:spPr/>
      <dgm:t>
        <a:bodyPr/>
        <a:lstStyle/>
        <a:p>
          <a:pPr>
            <a:lnSpc>
              <a:spcPct val="100000"/>
            </a:lnSpc>
          </a:pPr>
          <a:endParaRPr lang="en-US" b="0" dirty="0"/>
        </a:p>
      </dgm:t>
    </dgm:pt>
    <dgm:pt modelId="{AEF6BAB8-1607-4A2D-845C-2A9B8910E669}" type="parTrans" cxnId="{A1A31CE7-DDAC-4C83-B36B-7A96B470F7BA}">
      <dgm:prSet/>
      <dgm:spPr/>
      <dgm:t>
        <a:bodyPr/>
        <a:lstStyle/>
        <a:p>
          <a:endParaRPr lang="en-US" b="0"/>
        </a:p>
      </dgm:t>
    </dgm:pt>
    <dgm:pt modelId="{F54C7040-16D7-4E9B-BBCD-4C3944779C18}" type="sibTrans" cxnId="{A1A31CE7-DDAC-4C83-B36B-7A96B470F7BA}">
      <dgm:prSet/>
      <dgm:spPr/>
      <dgm:t>
        <a:bodyPr/>
        <a:lstStyle/>
        <a:p>
          <a:endParaRPr lang="en-US" b="0"/>
        </a:p>
      </dgm:t>
    </dgm:pt>
    <dgm:pt modelId="{9896A44A-C1A3-439A-B263-201E68ED4613}" type="pres">
      <dgm:prSet presAssocID="{723923FC-7284-4821-AE54-503ADFE1487F}" presName="root" presStyleCnt="0">
        <dgm:presLayoutVars>
          <dgm:dir/>
          <dgm:resizeHandles val="exact"/>
        </dgm:presLayoutVars>
      </dgm:prSet>
      <dgm:spPr/>
    </dgm:pt>
    <dgm:pt modelId="{DC75024E-C5F7-4D6E-9B01-C66497808C32}" type="pres">
      <dgm:prSet presAssocID="{2185344B-13A6-4C22-8F0A-810D942DE75C}" presName="compNode" presStyleCnt="0"/>
      <dgm:spPr/>
    </dgm:pt>
    <dgm:pt modelId="{BD533C1C-86FC-4388-8F70-CCEF808A280D}" type="pres">
      <dgm:prSet presAssocID="{2185344B-13A6-4C22-8F0A-810D942DE75C}" presName="iconRect" presStyleLbl="node1" presStyleIdx="0" presStyleCnt="2" custScaleX="76259" custScaleY="70517" custLinFactY="-6794" custLinFactNeighborX="-2957" custLinFactNeighborY="-100000"/>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topwatch"/>
        </a:ext>
      </dgm:extLst>
    </dgm:pt>
    <dgm:pt modelId="{B480E80B-8FFA-4101-87DA-D559EC20252A}" type="pres">
      <dgm:prSet presAssocID="{2185344B-13A6-4C22-8F0A-810D942DE75C}" presName="iconSpace" presStyleCnt="0"/>
      <dgm:spPr/>
    </dgm:pt>
    <dgm:pt modelId="{11102C0B-AB05-4851-97A6-1C145484A939}" type="pres">
      <dgm:prSet presAssocID="{2185344B-13A6-4C22-8F0A-810D942DE75C}" presName="parTx" presStyleLbl="revTx" presStyleIdx="0" presStyleCnt="4" custLinFactY="-72123" custLinFactNeighborX="-1383" custLinFactNeighborY="-100000">
        <dgm:presLayoutVars>
          <dgm:chMax val="0"/>
          <dgm:chPref val="0"/>
        </dgm:presLayoutVars>
      </dgm:prSet>
      <dgm:spPr/>
    </dgm:pt>
    <dgm:pt modelId="{4C21D571-7501-47E9-ADB3-458831BDDBA5}" type="pres">
      <dgm:prSet presAssocID="{2185344B-13A6-4C22-8F0A-810D942DE75C}" presName="txSpace" presStyleCnt="0"/>
      <dgm:spPr/>
    </dgm:pt>
    <dgm:pt modelId="{6FB26C3B-E35D-497A-AB1A-9FE084AA1E83}" type="pres">
      <dgm:prSet presAssocID="{2185344B-13A6-4C22-8F0A-810D942DE75C}" presName="desTx" presStyleLbl="revTx" presStyleIdx="1" presStyleCnt="4">
        <dgm:presLayoutVars/>
      </dgm:prSet>
      <dgm:spPr/>
    </dgm:pt>
    <dgm:pt modelId="{C215FF47-C43F-4B6D-9E4F-84EDD28CA711}" type="pres">
      <dgm:prSet presAssocID="{7CD9606B-E586-4642-8241-DA738DBA9522}" presName="sibTrans" presStyleCnt="0"/>
      <dgm:spPr/>
    </dgm:pt>
    <dgm:pt modelId="{7233F155-8413-4667-B5C3-FE5656FA0D54}" type="pres">
      <dgm:prSet presAssocID="{F12C83A5-A2C5-44B6-AB1A-99F203E9075C}" presName="compNode" presStyleCnt="0"/>
      <dgm:spPr/>
    </dgm:pt>
    <dgm:pt modelId="{D284C95B-DFD8-420F-BC27-7C80C885F428}" type="pres">
      <dgm:prSet presAssocID="{F12C83A5-A2C5-44B6-AB1A-99F203E9075C}" presName="iconRect" presStyleLbl="node1" presStyleIdx="1" presStyleCnt="2" custScaleX="66764" custScaleY="60086" custLinFactY="-9402" custLinFactNeighborX="-2956" custLinFactNeighborY="-100000"/>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Database"/>
        </a:ext>
      </dgm:extLst>
    </dgm:pt>
    <dgm:pt modelId="{6C2C0742-17A0-40D8-B520-6688BB26524A}" type="pres">
      <dgm:prSet presAssocID="{F12C83A5-A2C5-44B6-AB1A-99F203E9075C}" presName="iconSpace" presStyleCnt="0"/>
      <dgm:spPr/>
    </dgm:pt>
    <dgm:pt modelId="{4E8EB19B-06D6-4E2F-ACD1-CB3FB51BC2B6}" type="pres">
      <dgm:prSet presAssocID="{F12C83A5-A2C5-44B6-AB1A-99F203E9075C}" presName="parTx" presStyleLbl="revTx" presStyleIdx="2" presStyleCnt="4" custLinFactY="-65976" custLinFactNeighborX="-2766" custLinFactNeighborY="-100000">
        <dgm:presLayoutVars>
          <dgm:chMax val="0"/>
          <dgm:chPref val="0"/>
        </dgm:presLayoutVars>
      </dgm:prSet>
      <dgm:spPr/>
    </dgm:pt>
    <dgm:pt modelId="{E03A5C71-CF09-4ADC-8330-DDAFDC0BE145}" type="pres">
      <dgm:prSet presAssocID="{F12C83A5-A2C5-44B6-AB1A-99F203E9075C}" presName="txSpace" presStyleCnt="0"/>
      <dgm:spPr/>
    </dgm:pt>
    <dgm:pt modelId="{CBE5E5E7-B0FE-4AC2-AB9E-CEEA9301FC1E}" type="pres">
      <dgm:prSet presAssocID="{F12C83A5-A2C5-44B6-AB1A-99F203E9075C}" presName="desTx" presStyleLbl="revTx" presStyleIdx="3" presStyleCnt="4" custLinFactY="-62900000" custLinFactNeighborX="-2997" custLinFactNeighborY="-62945755">
        <dgm:presLayoutVars/>
      </dgm:prSet>
      <dgm:spPr/>
    </dgm:pt>
  </dgm:ptLst>
  <dgm:cxnLst>
    <dgm:cxn modelId="{AB73A83E-DFA7-5E48-B815-810774824E36}" type="presOf" srcId="{FEC9BE31-1E3F-41F3-9824-08F08FFC5D3A}" destId="{CBE5E5E7-B0FE-4AC2-AB9E-CEEA9301FC1E}" srcOrd="0" destOrd="1" presId="urn:microsoft.com/office/officeart/2018/2/layout/IconLabelDescriptionList"/>
    <dgm:cxn modelId="{C665C755-1AD1-4840-B1A8-1DC666DEFE29}" srcId="{F12C83A5-A2C5-44B6-AB1A-99F203E9075C}" destId="{E7D3BA19-74A3-4767-AF4D-C00668530283}" srcOrd="0" destOrd="0" parTransId="{E99A1AD0-77EA-4EB9-8324-EBD683F78EB7}" sibTransId="{311CBEC7-A83E-46BC-8068-1755F85B9F47}"/>
    <dgm:cxn modelId="{9069558C-04A3-1843-A2A3-F3B16A317717}" type="presOf" srcId="{2185344B-13A6-4C22-8F0A-810D942DE75C}" destId="{11102C0B-AB05-4851-97A6-1C145484A939}" srcOrd="0" destOrd="0" presId="urn:microsoft.com/office/officeart/2018/2/layout/IconLabelDescriptionList"/>
    <dgm:cxn modelId="{A2919592-CCA2-4447-A779-F32D94F1EE44}" type="presOf" srcId="{F12C83A5-A2C5-44B6-AB1A-99F203E9075C}" destId="{4E8EB19B-06D6-4E2F-ACD1-CB3FB51BC2B6}" srcOrd="0" destOrd="0" presId="urn:microsoft.com/office/officeart/2018/2/layout/IconLabelDescriptionList"/>
    <dgm:cxn modelId="{246B73BA-9869-A047-AA0D-44F602ED37C7}" type="presOf" srcId="{723923FC-7284-4821-AE54-503ADFE1487F}" destId="{9896A44A-C1A3-439A-B263-201E68ED4613}" srcOrd="0" destOrd="0" presId="urn:microsoft.com/office/officeart/2018/2/layout/IconLabelDescriptionList"/>
    <dgm:cxn modelId="{276803C3-4E80-4D2D-9AAB-9165539C6023}" srcId="{723923FC-7284-4821-AE54-503ADFE1487F}" destId="{2185344B-13A6-4C22-8F0A-810D942DE75C}" srcOrd="0" destOrd="0" parTransId="{6928951B-97EC-4F7D-AD34-D0772CF7CDF3}" sibTransId="{7CD9606B-E586-4642-8241-DA738DBA9522}"/>
    <dgm:cxn modelId="{A1A31CE7-DDAC-4C83-B36B-7A96B470F7BA}" srcId="{F12C83A5-A2C5-44B6-AB1A-99F203E9075C}" destId="{FEC9BE31-1E3F-41F3-9824-08F08FFC5D3A}" srcOrd="1" destOrd="0" parTransId="{AEF6BAB8-1607-4A2D-845C-2A9B8910E669}" sibTransId="{F54C7040-16D7-4E9B-BBCD-4C3944779C18}"/>
    <dgm:cxn modelId="{616924E7-0BBE-49CB-9FEA-44FE099AF7A7}" srcId="{723923FC-7284-4821-AE54-503ADFE1487F}" destId="{F12C83A5-A2C5-44B6-AB1A-99F203E9075C}" srcOrd="1" destOrd="0" parTransId="{97BE4695-8BF2-432A-8BF9-B4F5732BFC91}" sibTransId="{1898EA6B-827B-46A1-B5AD-9DF63D95C6C2}"/>
    <dgm:cxn modelId="{CE96D9F3-B2A5-B64F-B3D4-44B5BAB4EB06}" type="presOf" srcId="{E7D3BA19-74A3-4767-AF4D-C00668530283}" destId="{CBE5E5E7-B0FE-4AC2-AB9E-CEEA9301FC1E}" srcOrd="0" destOrd="0" presId="urn:microsoft.com/office/officeart/2018/2/layout/IconLabelDescriptionList"/>
    <dgm:cxn modelId="{99A928C0-5999-2E4E-B8A0-8B8AD20BC432}" type="presParOf" srcId="{9896A44A-C1A3-439A-B263-201E68ED4613}" destId="{DC75024E-C5F7-4D6E-9B01-C66497808C32}" srcOrd="0" destOrd="0" presId="urn:microsoft.com/office/officeart/2018/2/layout/IconLabelDescriptionList"/>
    <dgm:cxn modelId="{6CA6F04B-1E41-3946-AC71-931AD34EA047}" type="presParOf" srcId="{DC75024E-C5F7-4D6E-9B01-C66497808C32}" destId="{BD533C1C-86FC-4388-8F70-CCEF808A280D}" srcOrd="0" destOrd="0" presId="urn:microsoft.com/office/officeart/2018/2/layout/IconLabelDescriptionList"/>
    <dgm:cxn modelId="{627219F5-FF48-AB4E-BF47-4CE1DC6C6AE1}" type="presParOf" srcId="{DC75024E-C5F7-4D6E-9B01-C66497808C32}" destId="{B480E80B-8FFA-4101-87DA-D559EC20252A}" srcOrd="1" destOrd="0" presId="urn:microsoft.com/office/officeart/2018/2/layout/IconLabelDescriptionList"/>
    <dgm:cxn modelId="{A86FCC4F-94A5-0F4B-88BF-C2E7D9844503}" type="presParOf" srcId="{DC75024E-C5F7-4D6E-9B01-C66497808C32}" destId="{11102C0B-AB05-4851-97A6-1C145484A939}" srcOrd="2" destOrd="0" presId="urn:microsoft.com/office/officeart/2018/2/layout/IconLabelDescriptionList"/>
    <dgm:cxn modelId="{4DED1B68-35E9-0F4F-B169-68F725DD0780}" type="presParOf" srcId="{DC75024E-C5F7-4D6E-9B01-C66497808C32}" destId="{4C21D571-7501-47E9-ADB3-458831BDDBA5}" srcOrd="3" destOrd="0" presId="urn:microsoft.com/office/officeart/2018/2/layout/IconLabelDescriptionList"/>
    <dgm:cxn modelId="{E9A85221-BE14-7647-A0E2-3587E478B078}" type="presParOf" srcId="{DC75024E-C5F7-4D6E-9B01-C66497808C32}" destId="{6FB26C3B-E35D-497A-AB1A-9FE084AA1E83}" srcOrd="4" destOrd="0" presId="urn:microsoft.com/office/officeart/2018/2/layout/IconLabelDescriptionList"/>
    <dgm:cxn modelId="{9375D4BD-D127-5847-B32F-74A57309FCF7}" type="presParOf" srcId="{9896A44A-C1A3-439A-B263-201E68ED4613}" destId="{C215FF47-C43F-4B6D-9E4F-84EDD28CA711}" srcOrd="1" destOrd="0" presId="urn:microsoft.com/office/officeart/2018/2/layout/IconLabelDescriptionList"/>
    <dgm:cxn modelId="{91EC540A-AEC1-D64A-B2C9-56FA58F74121}" type="presParOf" srcId="{9896A44A-C1A3-439A-B263-201E68ED4613}" destId="{7233F155-8413-4667-B5C3-FE5656FA0D54}" srcOrd="2" destOrd="0" presId="urn:microsoft.com/office/officeart/2018/2/layout/IconLabelDescriptionList"/>
    <dgm:cxn modelId="{75BCF0AD-DFC6-6F43-9820-4197B40FEE91}" type="presParOf" srcId="{7233F155-8413-4667-B5C3-FE5656FA0D54}" destId="{D284C95B-DFD8-420F-BC27-7C80C885F428}" srcOrd="0" destOrd="0" presId="urn:microsoft.com/office/officeart/2018/2/layout/IconLabelDescriptionList"/>
    <dgm:cxn modelId="{10791225-D875-8142-9B93-3417D44A6A84}" type="presParOf" srcId="{7233F155-8413-4667-B5C3-FE5656FA0D54}" destId="{6C2C0742-17A0-40D8-B520-6688BB26524A}" srcOrd="1" destOrd="0" presId="urn:microsoft.com/office/officeart/2018/2/layout/IconLabelDescriptionList"/>
    <dgm:cxn modelId="{98FF16B1-8AD3-E64F-8958-F8215A02E1A2}" type="presParOf" srcId="{7233F155-8413-4667-B5C3-FE5656FA0D54}" destId="{4E8EB19B-06D6-4E2F-ACD1-CB3FB51BC2B6}" srcOrd="2" destOrd="0" presId="urn:microsoft.com/office/officeart/2018/2/layout/IconLabelDescriptionList"/>
    <dgm:cxn modelId="{DAA061B3-CD20-9541-8EC3-55D3394B20D4}" type="presParOf" srcId="{7233F155-8413-4667-B5C3-FE5656FA0D54}" destId="{E03A5C71-CF09-4ADC-8330-DDAFDC0BE145}" srcOrd="3" destOrd="0" presId="urn:microsoft.com/office/officeart/2018/2/layout/IconLabelDescriptionList"/>
    <dgm:cxn modelId="{96B21962-F0E0-4642-B8C6-3BD5318BAA36}" type="presParOf" srcId="{7233F155-8413-4667-B5C3-FE5656FA0D54}" destId="{CBE5E5E7-B0FE-4AC2-AB9E-CEEA9301FC1E}"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252F96B-5CE8-4369-844B-70DD36170BF3}" type="doc">
      <dgm:prSet loTypeId="urn:microsoft.com/office/officeart/2016/7/layout/BasicLinearProcessNumbered" loCatId="process" qsTypeId="urn:microsoft.com/office/officeart/2005/8/quickstyle/simple4" qsCatId="simple" csTypeId="urn:microsoft.com/office/officeart/2005/8/colors/colorful2" csCatId="colorful" phldr="1"/>
      <dgm:spPr/>
      <dgm:t>
        <a:bodyPr/>
        <a:lstStyle/>
        <a:p>
          <a:endParaRPr lang="en-US"/>
        </a:p>
      </dgm:t>
    </dgm:pt>
    <dgm:pt modelId="{3AF24030-5374-4A95-BE24-3046DF259328}">
      <dgm:prSet/>
      <dgm:spPr/>
      <dgm:t>
        <a:bodyPr/>
        <a:lstStyle/>
        <a:p>
          <a:r>
            <a:rPr lang="en-US"/>
            <a:t>Add db4table1</a:t>
          </a:r>
        </a:p>
      </dgm:t>
    </dgm:pt>
    <dgm:pt modelId="{35BB794E-9E37-465F-90CC-1D51BC633157}" type="parTrans" cxnId="{7A60909B-AEA3-4E9E-BF91-AF22B576FB39}">
      <dgm:prSet/>
      <dgm:spPr/>
      <dgm:t>
        <a:bodyPr/>
        <a:lstStyle/>
        <a:p>
          <a:endParaRPr lang="en-US"/>
        </a:p>
      </dgm:t>
    </dgm:pt>
    <dgm:pt modelId="{AAE42D93-2887-4F61-96F4-7E5F28F3DDE1}" type="sibTrans" cxnId="{7A60909B-AEA3-4E9E-BF91-AF22B576FB39}">
      <dgm:prSet phldrT="1" phldr="0"/>
      <dgm:spPr/>
      <dgm:t>
        <a:bodyPr/>
        <a:lstStyle/>
        <a:p>
          <a:r>
            <a:rPr lang="en-US"/>
            <a:t>1</a:t>
          </a:r>
        </a:p>
      </dgm:t>
    </dgm:pt>
    <dgm:pt modelId="{8A3C97D1-18A5-4191-8630-5A3F7113BDDD}">
      <dgm:prSet/>
      <dgm:spPr/>
      <dgm:t>
        <a:bodyPr/>
        <a:lstStyle/>
        <a:p>
          <a:r>
            <a:rPr lang="en-US"/>
            <a:t>Not replicated due to Parameter Group</a:t>
          </a:r>
        </a:p>
      </dgm:t>
    </dgm:pt>
    <dgm:pt modelId="{86E3CAB0-570C-4671-B711-B01D48CB079B}" type="parTrans" cxnId="{9E3F2B44-738A-459A-966E-2CFC7794ED9A}">
      <dgm:prSet/>
      <dgm:spPr/>
      <dgm:t>
        <a:bodyPr/>
        <a:lstStyle/>
        <a:p>
          <a:endParaRPr lang="en-US"/>
        </a:p>
      </dgm:t>
    </dgm:pt>
    <dgm:pt modelId="{39185095-2F35-419A-875E-5E67D8680AD1}" type="sibTrans" cxnId="{9E3F2B44-738A-459A-966E-2CFC7794ED9A}">
      <dgm:prSet/>
      <dgm:spPr/>
      <dgm:t>
        <a:bodyPr/>
        <a:lstStyle/>
        <a:p>
          <a:endParaRPr lang="en-US"/>
        </a:p>
      </dgm:t>
    </dgm:pt>
    <dgm:pt modelId="{6875EE2F-2DB2-42B6-A5AC-32A2C670D0BB}">
      <dgm:prSet/>
      <dgm:spPr/>
      <dgm:t>
        <a:bodyPr/>
        <a:lstStyle/>
        <a:p>
          <a:r>
            <a:rPr lang="en-US"/>
            <a:t>Validate RR is not receiving replication</a:t>
          </a:r>
        </a:p>
      </dgm:t>
    </dgm:pt>
    <dgm:pt modelId="{C1856A1D-650F-453E-9680-91D0F4BA573A}" type="parTrans" cxnId="{1892434D-9EAB-4ACF-BB5A-F4C0C1C41952}">
      <dgm:prSet/>
      <dgm:spPr/>
      <dgm:t>
        <a:bodyPr/>
        <a:lstStyle/>
        <a:p>
          <a:endParaRPr lang="en-US"/>
        </a:p>
      </dgm:t>
    </dgm:pt>
    <dgm:pt modelId="{E64FEEED-C857-49D5-9511-4FC02087EE46}" type="sibTrans" cxnId="{1892434D-9EAB-4ACF-BB5A-F4C0C1C41952}">
      <dgm:prSet phldrT="2" phldr="0"/>
      <dgm:spPr/>
      <dgm:t>
        <a:bodyPr/>
        <a:lstStyle/>
        <a:p>
          <a:r>
            <a:rPr lang="en-US"/>
            <a:t>2</a:t>
          </a:r>
        </a:p>
      </dgm:t>
    </dgm:pt>
    <dgm:pt modelId="{92A4A776-DC75-4714-AE4D-A0AAAAC54E15}">
      <dgm:prSet/>
      <dgm:spPr/>
      <dgm:t>
        <a:bodyPr/>
        <a:lstStyle/>
        <a:p>
          <a:r>
            <a:rPr lang="en-US" dirty="0"/>
            <a:t>Add to db4 with replication - demonstrate table in instance</a:t>
          </a:r>
        </a:p>
      </dgm:t>
    </dgm:pt>
    <dgm:pt modelId="{C0A85086-36A2-4F4B-A670-859652065707}" type="parTrans" cxnId="{A98AEF7A-F8A3-4FFA-82EA-5D7AA54E8AD9}">
      <dgm:prSet/>
      <dgm:spPr/>
      <dgm:t>
        <a:bodyPr/>
        <a:lstStyle/>
        <a:p>
          <a:endParaRPr lang="en-US"/>
        </a:p>
      </dgm:t>
    </dgm:pt>
    <dgm:pt modelId="{F2DCDAB5-B614-4714-A056-2616649FD8D7}" type="sibTrans" cxnId="{A98AEF7A-F8A3-4FFA-82EA-5D7AA54E8AD9}">
      <dgm:prSet phldrT="3" phldr="0"/>
      <dgm:spPr/>
      <dgm:t>
        <a:bodyPr/>
        <a:lstStyle/>
        <a:p>
          <a:r>
            <a:rPr lang="en-US"/>
            <a:t>3</a:t>
          </a:r>
        </a:p>
      </dgm:t>
    </dgm:pt>
    <dgm:pt modelId="{3E250F05-1D35-4A4F-9B70-08AE4092BB5B}">
      <dgm:prSet/>
      <dgm:spPr/>
      <dgm:t>
        <a:bodyPr/>
        <a:lstStyle/>
        <a:p>
          <a:r>
            <a:rPr lang="en-US"/>
            <a:t>Observe no table</a:t>
          </a:r>
        </a:p>
      </dgm:t>
    </dgm:pt>
    <dgm:pt modelId="{BE180394-03C0-4B58-9E18-2698AA39DD70}" type="parTrans" cxnId="{CABE7BC7-74D5-4E5B-932C-C2D99EC8B497}">
      <dgm:prSet/>
      <dgm:spPr/>
      <dgm:t>
        <a:bodyPr/>
        <a:lstStyle/>
        <a:p>
          <a:endParaRPr lang="en-US"/>
        </a:p>
      </dgm:t>
    </dgm:pt>
    <dgm:pt modelId="{FCBA9D7A-1BBC-4D23-8464-9D8FAA3077EC}" type="sibTrans" cxnId="{CABE7BC7-74D5-4E5B-932C-C2D99EC8B497}">
      <dgm:prSet/>
      <dgm:spPr/>
      <dgm:t>
        <a:bodyPr/>
        <a:lstStyle/>
        <a:p>
          <a:endParaRPr lang="en-US"/>
        </a:p>
      </dgm:t>
    </dgm:pt>
    <dgm:pt modelId="{24399121-2C5E-4722-B190-79CCBA951B4D}">
      <dgm:prSet/>
      <dgm:spPr/>
      <dgm:t>
        <a:bodyPr/>
        <a:lstStyle/>
        <a:p>
          <a:r>
            <a:rPr lang="en-US"/>
            <a:t>Add row to db4table1</a:t>
          </a:r>
        </a:p>
      </dgm:t>
    </dgm:pt>
    <dgm:pt modelId="{0F8E46DD-6AA9-43C4-919F-9D2597624DBB}" type="parTrans" cxnId="{87906A5F-752D-45B9-A51E-D1838BEA5779}">
      <dgm:prSet/>
      <dgm:spPr/>
      <dgm:t>
        <a:bodyPr/>
        <a:lstStyle/>
        <a:p>
          <a:endParaRPr lang="en-US"/>
        </a:p>
      </dgm:t>
    </dgm:pt>
    <dgm:pt modelId="{7A98A3D0-8FF4-441C-9F7F-DBFC8A30DC43}" type="sibTrans" cxnId="{87906A5F-752D-45B9-A51E-D1838BEA5779}">
      <dgm:prSet phldrT="4" phldr="0"/>
      <dgm:spPr/>
      <dgm:t>
        <a:bodyPr/>
        <a:lstStyle/>
        <a:p>
          <a:r>
            <a:rPr lang="en-US"/>
            <a:t>4</a:t>
          </a:r>
        </a:p>
      </dgm:t>
    </dgm:pt>
    <dgm:pt modelId="{8C972581-BC1E-4CFE-B37D-E17CEC78EBF5}">
      <dgm:prSet/>
      <dgm:spPr/>
      <dgm:t>
        <a:bodyPr/>
        <a:lstStyle/>
        <a:p>
          <a:r>
            <a:rPr lang="en-US"/>
            <a:t>Expected Error</a:t>
          </a:r>
        </a:p>
      </dgm:t>
    </dgm:pt>
    <dgm:pt modelId="{4EA6A982-179E-48B3-96F1-73B0263FD8F9}" type="parTrans" cxnId="{980B668F-F765-44F1-B2D6-CB75248BA2A4}">
      <dgm:prSet/>
      <dgm:spPr/>
      <dgm:t>
        <a:bodyPr/>
        <a:lstStyle/>
        <a:p>
          <a:endParaRPr lang="en-US"/>
        </a:p>
      </dgm:t>
    </dgm:pt>
    <dgm:pt modelId="{955673F6-C2F8-4DC2-BFEA-EA588516C353}" type="sibTrans" cxnId="{980B668F-F765-44F1-B2D6-CB75248BA2A4}">
      <dgm:prSet/>
      <dgm:spPr/>
      <dgm:t>
        <a:bodyPr/>
        <a:lstStyle/>
        <a:p>
          <a:endParaRPr lang="en-US"/>
        </a:p>
      </dgm:t>
    </dgm:pt>
    <dgm:pt modelId="{D5887ACA-4F0D-674B-8EC8-5F2F0CD96F75}" type="pres">
      <dgm:prSet presAssocID="{9252F96B-5CE8-4369-844B-70DD36170BF3}" presName="Name0" presStyleCnt="0">
        <dgm:presLayoutVars>
          <dgm:animLvl val="lvl"/>
          <dgm:resizeHandles val="exact"/>
        </dgm:presLayoutVars>
      </dgm:prSet>
      <dgm:spPr/>
    </dgm:pt>
    <dgm:pt modelId="{4F27FC77-65A3-F747-B3A9-8AF5D3828136}" type="pres">
      <dgm:prSet presAssocID="{3AF24030-5374-4A95-BE24-3046DF259328}" presName="compositeNode" presStyleCnt="0">
        <dgm:presLayoutVars>
          <dgm:bulletEnabled val="1"/>
        </dgm:presLayoutVars>
      </dgm:prSet>
      <dgm:spPr/>
    </dgm:pt>
    <dgm:pt modelId="{EAD0B053-5268-E247-9832-D7C1E7FE371D}" type="pres">
      <dgm:prSet presAssocID="{3AF24030-5374-4A95-BE24-3046DF259328}" presName="bgRect" presStyleLbl="bgAccFollowNode1" presStyleIdx="0" presStyleCnt="4"/>
      <dgm:spPr/>
    </dgm:pt>
    <dgm:pt modelId="{7C593A15-B930-4A4E-BB47-1305A899BCA7}" type="pres">
      <dgm:prSet presAssocID="{AAE42D93-2887-4F61-96F4-7E5F28F3DDE1}" presName="sibTransNodeCircle" presStyleLbl="alignNode1" presStyleIdx="0" presStyleCnt="8">
        <dgm:presLayoutVars>
          <dgm:chMax val="0"/>
          <dgm:bulletEnabled/>
        </dgm:presLayoutVars>
      </dgm:prSet>
      <dgm:spPr/>
    </dgm:pt>
    <dgm:pt modelId="{47B774D4-0953-F944-AD81-B6BC6C98725B}" type="pres">
      <dgm:prSet presAssocID="{3AF24030-5374-4A95-BE24-3046DF259328}" presName="bottomLine" presStyleLbl="alignNode1" presStyleIdx="1" presStyleCnt="8">
        <dgm:presLayoutVars/>
      </dgm:prSet>
      <dgm:spPr/>
    </dgm:pt>
    <dgm:pt modelId="{1F4E89A8-C5C7-1345-B78D-845AEB626604}" type="pres">
      <dgm:prSet presAssocID="{3AF24030-5374-4A95-BE24-3046DF259328}" presName="nodeText" presStyleLbl="bgAccFollowNode1" presStyleIdx="0" presStyleCnt="4">
        <dgm:presLayoutVars>
          <dgm:bulletEnabled val="1"/>
        </dgm:presLayoutVars>
      </dgm:prSet>
      <dgm:spPr/>
    </dgm:pt>
    <dgm:pt modelId="{2EC0AD27-65A1-494F-BA73-10423DDC1C20}" type="pres">
      <dgm:prSet presAssocID="{AAE42D93-2887-4F61-96F4-7E5F28F3DDE1}" presName="sibTrans" presStyleCnt="0"/>
      <dgm:spPr/>
    </dgm:pt>
    <dgm:pt modelId="{02813E2F-688C-374C-AFF3-1A82A1C0BFBB}" type="pres">
      <dgm:prSet presAssocID="{6875EE2F-2DB2-42B6-A5AC-32A2C670D0BB}" presName="compositeNode" presStyleCnt="0">
        <dgm:presLayoutVars>
          <dgm:bulletEnabled val="1"/>
        </dgm:presLayoutVars>
      </dgm:prSet>
      <dgm:spPr/>
    </dgm:pt>
    <dgm:pt modelId="{07B2897F-4374-8347-9C82-050F5DEE2B05}" type="pres">
      <dgm:prSet presAssocID="{6875EE2F-2DB2-42B6-A5AC-32A2C670D0BB}" presName="bgRect" presStyleLbl="bgAccFollowNode1" presStyleIdx="1" presStyleCnt="4"/>
      <dgm:spPr/>
    </dgm:pt>
    <dgm:pt modelId="{16D337F9-A292-1349-8E80-5171E3EA49D0}" type="pres">
      <dgm:prSet presAssocID="{E64FEEED-C857-49D5-9511-4FC02087EE46}" presName="sibTransNodeCircle" presStyleLbl="alignNode1" presStyleIdx="2" presStyleCnt="8">
        <dgm:presLayoutVars>
          <dgm:chMax val="0"/>
          <dgm:bulletEnabled/>
        </dgm:presLayoutVars>
      </dgm:prSet>
      <dgm:spPr/>
    </dgm:pt>
    <dgm:pt modelId="{8145F183-0AFE-8445-B455-E4BC6CA33B13}" type="pres">
      <dgm:prSet presAssocID="{6875EE2F-2DB2-42B6-A5AC-32A2C670D0BB}" presName="bottomLine" presStyleLbl="alignNode1" presStyleIdx="3" presStyleCnt="8">
        <dgm:presLayoutVars/>
      </dgm:prSet>
      <dgm:spPr/>
    </dgm:pt>
    <dgm:pt modelId="{F4659995-8504-8347-9A83-22EF54BC8C84}" type="pres">
      <dgm:prSet presAssocID="{6875EE2F-2DB2-42B6-A5AC-32A2C670D0BB}" presName="nodeText" presStyleLbl="bgAccFollowNode1" presStyleIdx="1" presStyleCnt="4">
        <dgm:presLayoutVars>
          <dgm:bulletEnabled val="1"/>
        </dgm:presLayoutVars>
      </dgm:prSet>
      <dgm:spPr/>
    </dgm:pt>
    <dgm:pt modelId="{826D7798-4BD9-7A43-831A-9607CE7BC806}" type="pres">
      <dgm:prSet presAssocID="{E64FEEED-C857-49D5-9511-4FC02087EE46}" presName="sibTrans" presStyleCnt="0"/>
      <dgm:spPr/>
    </dgm:pt>
    <dgm:pt modelId="{248375C8-5592-C44B-A9E3-80819431D7C6}" type="pres">
      <dgm:prSet presAssocID="{92A4A776-DC75-4714-AE4D-A0AAAAC54E15}" presName="compositeNode" presStyleCnt="0">
        <dgm:presLayoutVars>
          <dgm:bulletEnabled val="1"/>
        </dgm:presLayoutVars>
      </dgm:prSet>
      <dgm:spPr/>
    </dgm:pt>
    <dgm:pt modelId="{380D982F-1605-E34A-A04A-84970BF3FA41}" type="pres">
      <dgm:prSet presAssocID="{92A4A776-DC75-4714-AE4D-A0AAAAC54E15}" presName="bgRect" presStyleLbl="bgAccFollowNode1" presStyleIdx="2" presStyleCnt="4"/>
      <dgm:spPr/>
    </dgm:pt>
    <dgm:pt modelId="{8645F0AA-FD9F-494B-8282-E976D8F4FA86}" type="pres">
      <dgm:prSet presAssocID="{F2DCDAB5-B614-4714-A056-2616649FD8D7}" presName="sibTransNodeCircle" presStyleLbl="alignNode1" presStyleIdx="4" presStyleCnt="8">
        <dgm:presLayoutVars>
          <dgm:chMax val="0"/>
          <dgm:bulletEnabled/>
        </dgm:presLayoutVars>
      </dgm:prSet>
      <dgm:spPr/>
    </dgm:pt>
    <dgm:pt modelId="{67F5DD45-AA1E-144D-840E-939564788642}" type="pres">
      <dgm:prSet presAssocID="{92A4A776-DC75-4714-AE4D-A0AAAAC54E15}" presName="bottomLine" presStyleLbl="alignNode1" presStyleIdx="5" presStyleCnt="8">
        <dgm:presLayoutVars/>
      </dgm:prSet>
      <dgm:spPr/>
    </dgm:pt>
    <dgm:pt modelId="{C3B7D605-D32A-4542-8571-E6F7B0A99DB3}" type="pres">
      <dgm:prSet presAssocID="{92A4A776-DC75-4714-AE4D-A0AAAAC54E15}" presName="nodeText" presStyleLbl="bgAccFollowNode1" presStyleIdx="2" presStyleCnt="4">
        <dgm:presLayoutVars>
          <dgm:bulletEnabled val="1"/>
        </dgm:presLayoutVars>
      </dgm:prSet>
      <dgm:spPr/>
    </dgm:pt>
    <dgm:pt modelId="{DCB688E6-6107-C348-9B31-A87C7B58EABD}" type="pres">
      <dgm:prSet presAssocID="{F2DCDAB5-B614-4714-A056-2616649FD8D7}" presName="sibTrans" presStyleCnt="0"/>
      <dgm:spPr/>
    </dgm:pt>
    <dgm:pt modelId="{1D619DDF-F934-3A40-A0B0-9D764CF82868}" type="pres">
      <dgm:prSet presAssocID="{24399121-2C5E-4722-B190-79CCBA951B4D}" presName="compositeNode" presStyleCnt="0">
        <dgm:presLayoutVars>
          <dgm:bulletEnabled val="1"/>
        </dgm:presLayoutVars>
      </dgm:prSet>
      <dgm:spPr/>
    </dgm:pt>
    <dgm:pt modelId="{879AA95B-2A61-E347-9B49-CF8389EF7C39}" type="pres">
      <dgm:prSet presAssocID="{24399121-2C5E-4722-B190-79CCBA951B4D}" presName="bgRect" presStyleLbl="bgAccFollowNode1" presStyleIdx="3" presStyleCnt="4"/>
      <dgm:spPr/>
    </dgm:pt>
    <dgm:pt modelId="{DC0DCB8D-45A0-A246-B230-23AD88E7C171}" type="pres">
      <dgm:prSet presAssocID="{7A98A3D0-8FF4-441C-9F7F-DBFC8A30DC43}" presName="sibTransNodeCircle" presStyleLbl="alignNode1" presStyleIdx="6" presStyleCnt="8">
        <dgm:presLayoutVars>
          <dgm:chMax val="0"/>
          <dgm:bulletEnabled/>
        </dgm:presLayoutVars>
      </dgm:prSet>
      <dgm:spPr/>
    </dgm:pt>
    <dgm:pt modelId="{BF5D9EBB-6C10-C443-BD7A-074F09C83C3B}" type="pres">
      <dgm:prSet presAssocID="{24399121-2C5E-4722-B190-79CCBA951B4D}" presName="bottomLine" presStyleLbl="alignNode1" presStyleIdx="7" presStyleCnt="8">
        <dgm:presLayoutVars/>
      </dgm:prSet>
      <dgm:spPr/>
    </dgm:pt>
    <dgm:pt modelId="{D92913FB-77D1-AF4E-8037-43831412BDB6}" type="pres">
      <dgm:prSet presAssocID="{24399121-2C5E-4722-B190-79CCBA951B4D}" presName="nodeText" presStyleLbl="bgAccFollowNode1" presStyleIdx="3" presStyleCnt="4">
        <dgm:presLayoutVars>
          <dgm:bulletEnabled val="1"/>
        </dgm:presLayoutVars>
      </dgm:prSet>
      <dgm:spPr/>
    </dgm:pt>
  </dgm:ptLst>
  <dgm:cxnLst>
    <dgm:cxn modelId="{C5F2E30E-02AA-7540-831A-7B87FA64F98B}" type="presOf" srcId="{7A98A3D0-8FF4-441C-9F7F-DBFC8A30DC43}" destId="{DC0DCB8D-45A0-A246-B230-23AD88E7C171}" srcOrd="0" destOrd="0" presId="urn:microsoft.com/office/officeart/2016/7/layout/BasicLinearProcessNumbered"/>
    <dgm:cxn modelId="{23A9361D-0AB0-B645-9D7B-45C625BA2AE5}" type="presOf" srcId="{92A4A776-DC75-4714-AE4D-A0AAAAC54E15}" destId="{380D982F-1605-E34A-A04A-84970BF3FA41}" srcOrd="0" destOrd="0" presId="urn:microsoft.com/office/officeart/2016/7/layout/BasicLinearProcessNumbered"/>
    <dgm:cxn modelId="{9E3F2B44-738A-459A-966E-2CFC7794ED9A}" srcId="{3AF24030-5374-4A95-BE24-3046DF259328}" destId="{8A3C97D1-18A5-4191-8630-5A3F7113BDDD}" srcOrd="0" destOrd="0" parTransId="{86E3CAB0-570C-4671-B711-B01D48CB079B}" sibTransId="{39185095-2F35-419A-875E-5E67D8680AD1}"/>
    <dgm:cxn modelId="{11C24E46-43D4-A941-AA28-2ACAAF778FF5}" type="presOf" srcId="{9252F96B-5CE8-4369-844B-70DD36170BF3}" destId="{D5887ACA-4F0D-674B-8EC8-5F2F0CD96F75}" srcOrd="0" destOrd="0" presId="urn:microsoft.com/office/officeart/2016/7/layout/BasicLinearProcessNumbered"/>
    <dgm:cxn modelId="{1892434D-9EAB-4ACF-BB5A-F4C0C1C41952}" srcId="{9252F96B-5CE8-4369-844B-70DD36170BF3}" destId="{6875EE2F-2DB2-42B6-A5AC-32A2C670D0BB}" srcOrd="1" destOrd="0" parTransId="{C1856A1D-650F-453E-9680-91D0F4BA573A}" sibTransId="{E64FEEED-C857-49D5-9511-4FC02087EE46}"/>
    <dgm:cxn modelId="{87906A5F-752D-45B9-A51E-D1838BEA5779}" srcId="{9252F96B-5CE8-4369-844B-70DD36170BF3}" destId="{24399121-2C5E-4722-B190-79CCBA951B4D}" srcOrd="3" destOrd="0" parTransId="{0F8E46DD-6AA9-43C4-919F-9D2597624DBB}" sibTransId="{7A98A3D0-8FF4-441C-9F7F-DBFC8A30DC43}"/>
    <dgm:cxn modelId="{8DFCD764-4AFB-654F-815F-04D2517106D0}" type="presOf" srcId="{6875EE2F-2DB2-42B6-A5AC-32A2C670D0BB}" destId="{07B2897F-4374-8347-9C82-050F5DEE2B05}" srcOrd="0" destOrd="0" presId="urn:microsoft.com/office/officeart/2016/7/layout/BasicLinearProcessNumbered"/>
    <dgm:cxn modelId="{B511F366-9A33-1C4C-BB38-BAAFC4062D60}" type="presOf" srcId="{AAE42D93-2887-4F61-96F4-7E5F28F3DDE1}" destId="{7C593A15-B930-4A4E-BB47-1305A899BCA7}" srcOrd="0" destOrd="0" presId="urn:microsoft.com/office/officeart/2016/7/layout/BasicLinearProcessNumbered"/>
    <dgm:cxn modelId="{8380B26E-61E0-174D-B8EE-1FC4C3F090D5}" type="presOf" srcId="{F2DCDAB5-B614-4714-A056-2616649FD8D7}" destId="{8645F0AA-FD9F-494B-8282-E976D8F4FA86}" srcOrd="0" destOrd="0" presId="urn:microsoft.com/office/officeart/2016/7/layout/BasicLinearProcessNumbered"/>
    <dgm:cxn modelId="{A98AEF7A-F8A3-4FFA-82EA-5D7AA54E8AD9}" srcId="{9252F96B-5CE8-4369-844B-70DD36170BF3}" destId="{92A4A776-DC75-4714-AE4D-A0AAAAC54E15}" srcOrd="2" destOrd="0" parTransId="{C0A85086-36A2-4F4B-A670-859652065707}" sibTransId="{F2DCDAB5-B614-4714-A056-2616649FD8D7}"/>
    <dgm:cxn modelId="{CB94C27C-4DED-3C4F-845C-FBD79B70D64E}" type="presOf" srcId="{6875EE2F-2DB2-42B6-A5AC-32A2C670D0BB}" destId="{F4659995-8504-8347-9A83-22EF54BC8C84}" srcOrd="1" destOrd="0" presId="urn:microsoft.com/office/officeart/2016/7/layout/BasicLinearProcessNumbered"/>
    <dgm:cxn modelId="{47570781-2A03-AB43-AE5E-A0DC0A474503}" type="presOf" srcId="{8C972581-BC1E-4CFE-B37D-E17CEC78EBF5}" destId="{D92913FB-77D1-AF4E-8037-43831412BDB6}" srcOrd="0" destOrd="1" presId="urn:microsoft.com/office/officeart/2016/7/layout/BasicLinearProcessNumbered"/>
    <dgm:cxn modelId="{980B668F-F765-44F1-B2D6-CB75248BA2A4}" srcId="{24399121-2C5E-4722-B190-79CCBA951B4D}" destId="{8C972581-BC1E-4CFE-B37D-E17CEC78EBF5}" srcOrd="0" destOrd="0" parTransId="{4EA6A982-179E-48B3-96F1-73B0263FD8F9}" sibTransId="{955673F6-C2F8-4DC2-BFEA-EA588516C353}"/>
    <dgm:cxn modelId="{7A60909B-AEA3-4E9E-BF91-AF22B576FB39}" srcId="{9252F96B-5CE8-4369-844B-70DD36170BF3}" destId="{3AF24030-5374-4A95-BE24-3046DF259328}" srcOrd="0" destOrd="0" parTransId="{35BB794E-9E37-465F-90CC-1D51BC633157}" sibTransId="{AAE42D93-2887-4F61-96F4-7E5F28F3DDE1}"/>
    <dgm:cxn modelId="{9DE06FAA-27AA-7C40-91FE-01A26215B062}" type="presOf" srcId="{3E250F05-1D35-4A4F-9B70-08AE4092BB5B}" destId="{C3B7D605-D32A-4542-8571-E6F7B0A99DB3}" srcOrd="0" destOrd="1" presId="urn:microsoft.com/office/officeart/2016/7/layout/BasicLinearProcessNumbered"/>
    <dgm:cxn modelId="{792EECAD-4967-C44E-8C6F-513B6C71FB4B}" type="presOf" srcId="{24399121-2C5E-4722-B190-79CCBA951B4D}" destId="{879AA95B-2A61-E347-9B49-CF8389EF7C39}" srcOrd="0" destOrd="0" presId="urn:microsoft.com/office/officeart/2016/7/layout/BasicLinearProcessNumbered"/>
    <dgm:cxn modelId="{DE1926AE-D48E-0C41-A4A4-AE68A2716EB0}" type="presOf" srcId="{24399121-2C5E-4722-B190-79CCBA951B4D}" destId="{D92913FB-77D1-AF4E-8037-43831412BDB6}" srcOrd="1" destOrd="0" presId="urn:microsoft.com/office/officeart/2016/7/layout/BasicLinearProcessNumbered"/>
    <dgm:cxn modelId="{2D7DF7BC-180D-6B46-BB0A-949212BAF7DA}" type="presOf" srcId="{92A4A776-DC75-4714-AE4D-A0AAAAC54E15}" destId="{C3B7D605-D32A-4542-8571-E6F7B0A99DB3}" srcOrd="1" destOrd="0" presId="urn:microsoft.com/office/officeart/2016/7/layout/BasicLinearProcessNumbered"/>
    <dgm:cxn modelId="{1EBFFBC4-485B-8543-AE08-994EA8BFB651}" type="presOf" srcId="{3AF24030-5374-4A95-BE24-3046DF259328}" destId="{1F4E89A8-C5C7-1345-B78D-845AEB626604}" srcOrd="1" destOrd="0" presId="urn:microsoft.com/office/officeart/2016/7/layout/BasicLinearProcessNumbered"/>
    <dgm:cxn modelId="{CABE7BC7-74D5-4E5B-932C-C2D99EC8B497}" srcId="{92A4A776-DC75-4714-AE4D-A0AAAAC54E15}" destId="{3E250F05-1D35-4A4F-9B70-08AE4092BB5B}" srcOrd="0" destOrd="0" parTransId="{BE180394-03C0-4B58-9E18-2698AA39DD70}" sibTransId="{FCBA9D7A-1BBC-4D23-8464-9D8FAA3077EC}"/>
    <dgm:cxn modelId="{84DCA5DB-F125-BA45-8ABC-37936E9C7952}" type="presOf" srcId="{E64FEEED-C857-49D5-9511-4FC02087EE46}" destId="{16D337F9-A292-1349-8E80-5171E3EA49D0}" srcOrd="0" destOrd="0" presId="urn:microsoft.com/office/officeart/2016/7/layout/BasicLinearProcessNumbered"/>
    <dgm:cxn modelId="{5F09E6F2-11C2-5C4A-B91C-C5DAD38251EF}" type="presOf" srcId="{3AF24030-5374-4A95-BE24-3046DF259328}" destId="{EAD0B053-5268-E247-9832-D7C1E7FE371D}" srcOrd="0" destOrd="0" presId="urn:microsoft.com/office/officeart/2016/7/layout/BasicLinearProcessNumbered"/>
    <dgm:cxn modelId="{A714ADFC-FBE9-7445-B7F7-06BF4FFCF2D7}" type="presOf" srcId="{8A3C97D1-18A5-4191-8630-5A3F7113BDDD}" destId="{1F4E89A8-C5C7-1345-B78D-845AEB626604}" srcOrd="0" destOrd="1" presId="urn:microsoft.com/office/officeart/2016/7/layout/BasicLinearProcessNumbered"/>
    <dgm:cxn modelId="{9B54E8F7-5081-0843-83C3-6E237BE129A8}" type="presParOf" srcId="{D5887ACA-4F0D-674B-8EC8-5F2F0CD96F75}" destId="{4F27FC77-65A3-F747-B3A9-8AF5D3828136}" srcOrd="0" destOrd="0" presId="urn:microsoft.com/office/officeart/2016/7/layout/BasicLinearProcessNumbered"/>
    <dgm:cxn modelId="{56D23BD0-D791-6748-BA7C-4AD8BE6F9805}" type="presParOf" srcId="{4F27FC77-65A3-F747-B3A9-8AF5D3828136}" destId="{EAD0B053-5268-E247-9832-D7C1E7FE371D}" srcOrd="0" destOrd="0" presId="urn:microsoft.com/office/officeart/2016/7/layout/BasicLinearProcessNumbered"/>
    <dgm:cxn modelId="{2B36374C-FFBC-7041-9E0B-80B117267DA3}" type="presParOf" srcId="{4F27FC77-65A3-F747-B3A9-8AF5D3828136}" destId="{7C593A15-B930-4A4E-BB47-1305A899BCA7}" srcOrd="1" destOrd="0" presId="urn:microsoft.com/office/officeart/2016/7/layout/BasicLinearProcessNumbered"/>
    <dgm:cxn modelId="{E9CE2791-5A21-9B4F-A5DE-D17263C207D8}" type="presParOf" srcId="{4F27FC77-65A3-F747-B3A9-8AF5D3828136}" destId="{47B774D4-0953-F944-AD81-B6BC6C98725B}" srcOrd="2" destOrd="0" presId="urn:microsoft.com/office/officeart/2016/7/layout/BasicLinearProcessNumbered"/>
    <dgm:cxn modelId="{BA8FC250-312A-6543-8B92-DEB8590EFEA0}" type="presParOf" srcId="{4F27FC77-65A3-F747-B3A9-8AF5D3828136}" destId="{1F4E89A8-C5C7-1345-B78D-845AEB626604}" srcOrd="3" destOrd="0" presId="urn:microsoft.com/office/officeart/2016/7/layout/BasicLinearProcessNumbered"/>
    <dgm:cxn modelId="{7B3C970B-7EAA-4146-8057-7B71C5F10F68}" type="presParOf" srcId="{D5887ACA-4F0D-674B-8EC8-5F2F0CD96F75}" destId="{2EC0AD27-65A1-494F-BA73-10423DDC1C20}" srcOrd="1" destOrd="0" presId="urn:microsoft.com/office/officeart/2016/7/layout/BasicLinearProcessNumbered"/>
    <dgm:cxn modelId="{4C1B8D35-CDEE-544C-B3B2-C318AB296D45}" type="presParOf" srcId="{D5887ACA-4F0D-674B-8EC8-5F2F0CD96F75}" destId="{02813E2F-688C-374C-AFF3-1A82A1C0BFBB}" srcOrd="2" destOrd="0" presId="urn:microsoft.com/office/officeart/2016/7/layout/BasicLinearProcessNumbered"/>
    <dgm:cxn modelId="{B09D6FF5-FF0D-1742-B9A5-F9E094408782}" type="presParOf" srcId="{02813E2F-688C-374C-AFF3-1A82A1C0BFBB}" destId="{07B2897F-4374-8347-9C82-050F5DEE2B05}" srcOrd="0" destOrd="0" presId="urn:microsoft.com/office/officeart/2016/7/layout/BasicLinearProcessNumbered"/>
    <dgm:cxn modelId="{C18D0AD8-68B2-5146-879D-28DCA74BBA98}" type="presParOf" srcId="{02813E2F-688C-374C-AFF3-1A82A1C0BFBB}" destId="{16D337F9-A292-1349-8E80-5171E3EA49D0}" srcOrd="1" destOrd="0" presId="urn:microsoft.com/office/officeart/2016/7/layout/BasicLinearProcessNumbered"/>
    <dgm:cxn modelId="{DDC9C9D4-FF33-FE47-B9A8-0847B956432C}" type="presParOf" srcId="{02813E2F-688C-374C-AFF3-1A82A1C0BFBB}" destId="{8145F183-0AFE-8445-B455-E4BC6CA33B13}" srcOrd="2" destOrd="0" presId="urn:microsoft.com/office/officeart/2016/7/layout/BasicLinearProcessNumbered"/>
    <dgm:cxn modelId="{5610F8F7-F1E9-D14A-94DC-D4600A276B12}" type="presParOf" srcId="{02813E2F-688C-374C-AFF3-1A82A1C0BFBB}" destId="{F4659995-8504-8347-9A83-22EF54BC8C84}" srcOrd="3" destOrd="0" presId="urn:microsoft.com/office/officeart/2016/7/layout/BasicLinearProcessNumbered"/>
    <dgm:cxn modelId="{439EC20A-9F17-534E-9954-7492EF71DA7F}" type="presParOf" srcId="{D5887ACA-4F0D-674B-8EC8-5F2F0CD96F75}" destId="{826D7798-4BD9-7A43-831A-9607CE7BC806}" srcOrd="3" destOrd="0" presId="urn:microsoft.com/office/officeart/2016/7/layout/BasicLinearProcessNumbered"/>
    <dgm:cxn modelId="{B6DD8F4D-7CE1-F945-ACAD-8882F3D1B73B}" type="presParOf" srcId="{D5887ACA-4F0D-674B-8EC8-5F2F0CD96F75}" destId="{248375C8-5592-C44B-A9E3-80819431D7C6}" srcOrd="4" destOrd="0" presId="urn:microsoft.com/office/officeart/2016/7/layout/BasicLinearProcessNumbered"/>
    <dgm:cxn modelId="{2A285BB2-D1DA-BE41-992B-FFF1254C92A6}" type="presParOf" srcId="{248375C8-5592-C44B-A9E3-80819431D7C6}" destId="{380D982F-1605-E34A-A04A-84970BF3FA41}" srcOrd="0" destOrd="0" presId="urn:microsoft.com/office/officeart/2016/7/layout/BasicLinearProcessNumbered"/>
    <dgm:cxn modelId="{9B78AB59-467C-A348-8731-943C8CFB5543}" type="presParOf" srcId="{248375C8-5592-C44B-A9E3-80819431D7C6}" destId="{8645F0AA-FD9F-494B-8282-E976D8F4FA86}" srcOrd="1" destOrd="0" presId="urn:microsoft.com/office/officeart/2016/7/layout/BasicLinearProcessNumbered"/>
    <dgm:cxn modelId="{5976E473-A8DC-3741-A2CE-345E4F1C7556}" type="presParOf" srcId="{248375C8-5592-C44B-A9E3-80819431D7C6}" destId="{67F5DD45-AA1E-144D-840E-939564788642}" srcOrd="2" destOrd="0" presId="urn:microsoft.com/office/officeart/2016/7/layout/BasicLinearProcessNumbered"/>
    <dgm:cxn modelId="{2E72FD2C-FEAC-C746-B2E3-77BC814AC024}" type="presParOf" srcId="{248375C8-5592-C44B-A9E3-80819431D7C6}" destId="{C3B7D605-D32A-4542-8571-E6F7B0A99DB3}" srcOrd="3" destOrd="0" presId="urn:microsoft.com/office/officeart/2016/7/layout/BasicLinearProcessNumbered"/>
    <dgm:cxn modelId="{5488FF4A-5A76-E84E-995D-DF4A12B777D9}" type="presParOf" srcId="{D5887ACA-4F0D-674B-8EC8-5F2F0CD96F75}" destId="{DCB688E6-6107-C348-9B31-A87C7B58EABD}" srcOrd="5" destOrd="0" presId="urn:microsoft.com/office/officeart/2016/7/layout/BasicLinearProcessNumbered"/>
    <dgm:cxn modelId="{FD88555E-314E-5E47-A98A-89E428B2D8C5}" type="presParOf" srcId="{D5887ACA-4F0D-674B-8EC8-5F2F0CD96F75}" destId="{1D619DDF-F934-3A40-A0B0-9D764CF82868}" srcOrd="6" destOrd="0" presId="urn:microsoft.com/office/officeart/2016/7/layout/BasicLinearProcessNumbered"/>
    <dgm:cxn modelId="{8200FC53-98C2-8440-B6C4-DF7D62A62F79}" type="presParOf" srcId="{1D619DDF-F934-3A40-A0B0-9D764CF82868}" destId="{879AA95B-2A61-E347-9B49-CF8389EF7C39}" srcOrd="0" destOrd="0" presId="urn:microsoft.com/office/officeart/2016/7/layout/BasicLinearProcessNumbered"/>
    <dgm:cxn modelId="{B38086DD-8436-1B4D-8A9C-EA7A104A5086}" type="presParOf" srcId="{1D619DDF-F934-3A40-A0B0-9D764CF82868}" destId="{DC0DCB8D-45A0-A246-B230-23AD88E7C171}" srcOrd="1" destOrd="0" presId="urn:microsoft.com/office/officeart/2016/7/layout/BasicLinearProcessNumbered"/>
    <dgm:cxn modelId="{BC6CD65E-BC02-8046-8FEB-8D020CBA9C14}" type="presParOf" srcId="{1D619DDF-F934-3A40-A0B0-9D764CF82868}" destId="{BF5D9EBB-6C10-C443-BD7A-074F09C83C3B}" srcOrd="2" destOrd="0" presId="urn:microsoft.com/office/officeart/2016/7/layout/BasicLinearProcessNumbered"/>
    <dgm:cxn modelId="{247BCBA2-2ACE-A04D-A086-C3738831C4ED}" type="presParOf" srcId="{1D619DDF-F934-3A40-A0B0-9D764CF82868}" destId="{D92913FB-77D1-AF4E-8037-43831412BDB6}"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730ADFA-434D-4BD3-ADBF-7DBE80E53C63}" type="doc">
      <dgm:prSet loTypeId="urn:microsoft.com/office/officeart/2005/8/layout/process1" loCatId="process" qsTypeId="urn:microsoft.com/office/officeart/2005/8/quickstyle/simple1" qsCatId="simple" csTypeId="urn:microsoft.com/office/officeart/2005/8/colors/colorful2" csCatId="colorful"/>
      <dgm:spPr/>
      <dgm:t>
        <a:bodyPr/>
        <a:lstStyle/>
        <a:p>
          <a:endParaRPr lang="en-US"/>
        </a:p>
      </dgm:t>
    </dgm:pt>
    <dgm:pt modelId="{3557DC50-95EA-4A5F-8BE4-4D9C67696322}">
      <dgm:prSet/>
      <dgm:spPr/>
      <dgm:t>
        <a:bodyPr/>
        <a:lstStyle/>
        <a:p>
          <a:r>
            <a:rPr lang="en-US"/>
            <a:t>Identify Replication Errors: The first step in identifying replication errors is to check the replication status in the AWS RDS console. The console will display the replication status for each read replica, including any error messages or alerts. You can also use CloudWatch logs to view detailed replication logs, which can help you identify specific errors.</a:t>
          </a:r>
        </a:p>
      </dgm:t>
    </dgm:pt>
    <dgm:pt modelId="{CEC471E8-77E7-4855-A211-AB41AE63CD58}" type="parTrans" cxnId="{8398B2C7-2637-451D-A5CE-2746A7AF6C1F}">
      <dgm:prSet/>
      <dgm:spPr/>
      <dgm:t>
        <a:bodyPr/>
        <a:lstStyle/>
        <a:p>
          <a:endParaRPr lang="en-US"/>
        </a:p>
      </dgm:t>
    </dgm:pt>
    <dgm:pt modelId="{842F3221-C1EB-42FD-8523-FF5B9EF54561}" type="sibTrans" cxnId="{8398B2C7-2637-451D-A5CE-2746A7AF6C1F}">
      <dgm:prSet/>
      <dgm:spPr/>
      <dgm:t>
        <a:bodyPr/>
        <a:lstStyle/>
        <a:p>
          <a:endParaRPr lang="en-US"/>
        </a:p>
      </dgm:t>
    </dgm:pt>
    <dgm:pt modelId="{B0D5D5E9-4AC7-4D4E-A051-837EAE172EF5}">
      <dgm:prSet/>
      <dgm:spPr/>
      <dgm:t>
        <a:bodyPr/>
        <a:lstStyle/>
        <a:p>
          <a:r>
            <a:rPr lang="en-US"/>
            <a:t>Troubleshoot the Error: Once you have identified the replication error, you should troubleshoot the issue to determine the root cause. Depending on the error message, this may involve checking the primary database configuration, checking network connectivity, or verifying the replication settings.</a:t>
          </a:r>
        </a:p>
      </dgm:t>
    </dgm:pt>
    <dgm:pt modelId="{D409774B-E7C2-401B-9F9D-F7780C506AA2}" type="parTrans" cxnId="{6E4E3C55-1ABE-4991-B4C9-4EA35234DDD0}">
      <dgm:prSet/>
      <dgm:spPr/>
      <dgm:t>
        <a:bodyPr/>
        <a:lstStyle/>
        <a:p>
          <a:endParaRPr lang="en-US"/>
        </a:p>
      </dgm:t>
    </dgm:pt>
    <dgm:pt modelId="{A5437D78-77CD-40C9-8606-44E7087F027E}" type="sibTrans" cxnId="{6E4E3C55-1ABE-4991-B4C9-4EA35234DDD0}">
      <dgm:prSet/>
      <dgm:spPr/>
      <dgm:t>
        <a:bodyPr/>
        <a:lstStyle/>
        <a:p>
          <a:endParaRPr lang="en-US"/>
        </a:p>
      </dgm:t>
    </dgm:pt>
    <dgm:pt modelId="{307F5731-E795-4DE4-B0F1-F73C2B264DAE}">
      <dgm:prSet/>
      <dgm:spPr/>
      <dgm:t>
        <a:bodyPr/>
        <a:lstStyle/>
        <a:p>
          <a:r>
            <a:rPr lang="en-US"/>
            <a:t>Skip the Error: If you have identified the replication error and determined that it can be safely skipped, you can use the AWS RDS console to skip the error and re-enable replication. To do this, navigate to the "Replication" tab for the affected read replica and select "Modify" to edit the replication settings. Then, select "Skip" for the specific error that you want to ignore and save the changes.</a:t>
          </a:r>
        </a:p>
      </dgm:t>
    </dgm:pt>
    <dgm:pt modelId="{87E1C97B-BFC0-4928-96FD-D9E197CC515C}" type="parTrans" cxnId="{372708FE-F0B5-45D0-B353-364B731D76B9}">
      <dgm:prSet/>
      <dgm:spPr/>
      <dgm:t>
        <a:bodyPr/>
        <a:lstStyle/>
        <a:p>
          <a:endParaRPr lang="en-US"/>
        </a:p>
      </dgm:t>
    </dgm:pt>
    <dgm:pt modelId="{44E2061C-D70C-4009-B91E-E6402A1384A0}" type="sibTrans" cxnId="{372708FE-F0B5-45D0-B353-364B731D76B9}">
      <dgm:prSet/>
      <dgm:spPr/>
      <dgm:t>
        <a:bodyPr/>
        <a:lstStyle/>
        <a:p>
          <a:endParaRPr lang="en-US"/>
        </a:p>
      </dgm:t>
    </dgm:pt>
    <dgm:pt modelId="{28BED67B-D76F-458E-9D3F-C2E42BE89C48}">
      <dgm:prSet/>
      <dgm:spPr/>
      <dgm:t>
        <a:bodyPr/>
        <a:lstStyle/>
        <a:p>
          <a:r>
            <a:rPr lang="en-US"/>
            <a:t>Verify Replication: After skipping the error and re-enabling replication, you should verify that replication is working correctly. Check the replication status in the AWS RDS console and monitor the CloudWatch logs to ensure that there are no further errors or issues. You may also want to run some test queries to verify that the read replica is replicating data correctly.</a:t>
          </a:r>
        </a:p>
      </dgm:t>
    </dgm:pt>
    <dgm:pt modelId="{AF987AA0-DC33-4AC0-AB44-2B1944AE1E3F}" type="parTrans" cxnId="{907BBC89-3345-443E-9A64-67ADC5DA1AAB}">
      <dgm:prSet/>
      <dgm:spPr/>
      <dgm:t>
        <a:bodyPr/>
        <a:lstStyle/>
        <a:p>
          <a:endParaRPr lang="en-US"/>
        </a:p>
      </dgm:t>
    </dgm:pt>
    <dgm:pt modelId="{6EFA21C7-2D96-4470-8664-EC0E00B361C1}" type="sibTrans" cxnId="{907BBC89-3345-443E-9A64-67ADC5DA1AAB}">
      <dgm:prSet/>
      <dgm:spPr/>
      <dgm:t>
        <a:bodyPr/>
        <a:lstStyle/>
        <a:p>
          <a:endParaRPr lang="en-US"/>
        </a:p>
      </dgm:t>
    </dgm:pt>
    <dgm:pt modelId="{854D1A97-83EC-CF4F-BAEA-068AC913A683}" type="pres">
      <dgm:prSet presAssocID="{6730ADFA-434D-4BD3-ADBF-7DBE80E53C63}" presName="Name0" presStyleCnt="0">
        <dgm:presLayoutVars>
          <dgm:dir/>
          <dgm:resizeHandles val="exact"/>
        </dgm:presLayoutVars>
      </dgm:prSet>
      <dgm:spPr/>
    </dgm:pt>
    <dgm:pt modelId="{3096DBD0-4BE8-9E40-BA6D-F0D3AD57BE60}" type="pres">
      <dgm:prSet presAssocID="{3557DC50-95EA-4A5F-8BE4-4D9C67696322}" presName="node" presStyleLbl="node1" presStyleIdx="0" presStyleCnt="4">
        <dgm:presLayoutVars>
          <dgm:bulletEnabled val="1"/>
        </dgm:presLayoutVars>
      </dgm:prSet>
      <dgm:spPr/>
    </dgm:pt>
    <dgm:pt modelId="{E65B7577-24BC-7642-B5DF-5559D826CB08}" type="pres">
      <dgm:prSet presAssocID="{842F3221-C1EB-42FD-8523-FF5B9EF54561}" presName="sibTrans" presStyleLbl="sibTrans2D1" presStyleIdx="0" presStyleCnt="3"/>
      <dgm:spPr/>
    </dgm:pt>
    <dgm:pt modelId="{74E9874E-7BD8-B84D-987E-C1FE4DD70744}" type="pres">
      <dgm:prSet presAssocID="{842F3221-C1EB-42FD-8523-FF5B9EF54561}" presName="connectorText" presStyleLbl="sibTrans2D1" presStyleIdx="0" presStyleCnt="3"/>
      <dgm:spPr/>
    </dgm:pt>
    <dgm:pt modelId="{BCFAE273-424A-9246-AAEE-F8AF9872C1EA}" type="pres">
      <dgm:prSet presAssocID="{B0D5D5E9-4AC7-4D4E-A051-837EAE172EF5}" presName="node" presStyleLbl="node1" presStyleIdx="1" presStyleCnt="4">
        <dgm:presLayoutVars>
          <dgm:bulletEnabled val="1"/>
        </dgm:presLayoutVars>
      </dgm:prSet>
      <dgm:spPr/>
    </dgm:pt>
    <dgm:pt modelId="{920C5361-B97B-DC4F-A3C1-CED1289811CF}" type="pres">
      <dgm:prSet presAssocID="{A5437D78-77CD-40C9-8606-44E7087F027E}" presName="sibTrans" presStyleLbl="sibTrans2D1" presStyleIdx="1" presStyleCnt="3"/>
      <dgm:spPr/>
    </dgm:pt>
    <dgm:pt modelId="{03E41E75-6E87-6748-BD02-009A06F0D2C1}" type="pres">
      <dgm:prSet presAssocID="{A5437D78-77CD-40C9-8606-44E7087F027E}" presName="connectorText" presStyleLbl="sibTrans2D1" presStyleIdx="1" presStyleCnt="3"/>
      <dgm:spPr/>
    </dgm:pt>
    <dgm:pt modelId="{41DD7958-911C-8E4B-AEF2-E915670348C6}" type="pres">
      <dgm:prSet presAssocID="{307F5731-E795-4DE4-B0F1-F73C2B264DAE}" presName="node" presStyleLbl="node1" presStyleIdx="2" presStyleCnt="4">
        <dgm:presLayoutVars>
          <dgm:bulletEnabled val="1"/>
        </dgm:presLayoutVars>
      </dgm:prSet>
      <dgm:spPr/>
    </dgm:pt>
    <dgm:pt modelId="{81C5DBAB-9B11-9744-8BC5-159F03350B77}" type="pres">
      <dgm:prSet presAssocID="{44E2061C-D70C-4009-B91E-E6402A1384A0}" presName="sibTrans" presStyleLbl="sibTrans2D1" presStyleIdx="2" presStyleCnt="3"/>
      <dgm:spPr/>
    </dgm:pt>
    <dgm:pt modelId="{CF9CC542-3FCA-3F45-8D1E-FE89B431E047}" type="pres">
      <dgm:prSet presAssocID="{44E2061C-D70C-4009-B91E-E6402A1384A0}" presName="connectorText" presStyleLbl="sibTrans2D1" presStyleIdx="2" presStyleCnt="3"/>
      <dgm:spPr/>
    </dgm:pt>
    <dgm:pt modelId="{14347DD1-91CE-2343-923B-D717962EC7F3}" type="pres">
      <dgm:prSet presAssocID="{28BED67B-D76F-458E-9D3F-C2E42BE89C48}" presName="node" presStyleLbl="node1" presStyleIdx="3" presStyleCnt="4">
        <dgm:presLayoutVars>
          <dgm:bulletEnabled val="1"/>
        </dgm:presLayoutVars>
      </dgm:prSet>
      <dgm:spPr/>
    </dgm:pt>
  </dgm:ptLst>
  <dgm:cxnLst>
    <dgm:cxn modelId="{42A30E2C-8A37-8346-9186-6FB467ED460E}" type="presOf" srcId="{44E2061C-D70C-4009-B91E-E6402A1384A0}" destId="{81C5DBAB-9B11-9744-8BC5-159F03350B77}" srcOrd="0" destOrd="0" presId="urn:microsoft.com/office/officeart/2005/8/layout/process1"/>
    <dgm:cxn modelId="{9B9FDE34-C628-F44B-B66D-A5F40D9048E5}" type="presOf" srcId="{A5437D78-77CD-40C9-8606-44E7087F027E}" destId="{920C5361-B97B-DC4F-A3C1-CED1289811CF}" srcOrd="0" destOrd="0" presId="urn:microsoft.com/office/officeart/2005/8/layout/process1"/>
    <dgm:cxn modelId="{6E4E3C55-1ABE-4991-B4C9-4EA35234DDD0}" srcId="{6730ADFA-434D-4BD3-ADBF-7DBE80E53C63}" destId="{B0D5D5E9-4AC7-4D4E-A051-837EAE172EF5}" srcOrd="1" destOrd="0" parTransId="{D409774B-E7C2-401B-9F9D-F7780C506AA2}" sibTransId="{A5437D78-77CD-40C9-8606-44E7087F027E}"/>
    <dgm:cxn modelId="{4E56D558-B922-3F4E-AB8E-7984D795B66B}" type="presOf" srcId="{842F3221-C1EB-42FD-8523-FF5B9EF54561}" destId="{E65B7577-24BC-7642-B5DF-5559D826CB08}" srcOrd="0" destOrd="0" presId="urn:microsoft.com/office/officeart/2005/8/layout/process1"/>
    <dgm:cxn modelId="{7420C978-A699-0246-8406-8BBF811DDE98}" type="presOf" srcId="{44E2061C-D70C-4009-B91E-E6402A1384A0}" destId="{CF9CC542-3FCA-3F45-8D1E-FE89B431E047}" srcOrd="1" destOrd="0" presId="urn:microsoft.com/office/officeart/2005/8/layout/process1"/>
    <dgm:cxn modelId="{76ADA180-11FD-CB4D-A5C7-11BA90FCBBE9}" type="presOf" srcId="{3557DC50-95EA-4A5F-8BE4-4D9C67696322}" destId="{3096DBD0-4BE8-9E40-BA6D-F0D3AD57BE60}" srcOrd="0" destOrd="0" presId="urn:microsoft.com/office/officeart/2005/8/layout/process1"/>
    <dgm:cxn modelId="{20EF0783-C524-4140-AC4C-8246F8E4066F}" type="presOf" srcId="{A5437D78-77CD-40C9-8606-44E7087F027E}" destId="{03E41E75-6E87-6748-BD02-009A06F0D2C1}" srcOrd="1" destOrd="0" presId="urn:microsoft.com/office/officeart/2005/8/layout/process1"/>
    <dgm:cxn modelId="{00D35585-535E-1843-9BC1-C511C247CA4A}" type="presOf" srcId="{B0D5D5E9-4AC7-4D4E-A051-837EAE172EF5}" destId="{BCFAE273-424A-9246-AAEE-F8AF9872C1EA}" srcOrd="0" destOrd="0" presId="urn:microsoft.com/office/officeart/2005/8/layout/process1"/>
    <dgm:cxn modelId="{907BBC89-3345-443E-9A64-67ADC5DA1AAB}" srcId="{6730ADFA-434D-4BD3-ADBF-7DBE80E53C63}" destId="{28BED67B-D76F-458E-9D3F-C2E42BE89C48}" srcOrd="3" destOrd="0" parTransId="{AF987AA0-DC33-4AC0-AB44-2B1944AE1E3F}" sibTransId="{6EFA21C7-2D96-4470-8664-EC0E00B361C1}"/>
    <dgm:cxn modelId="{0AAB728E-A028-5A44-BFAC-5F24C7E02326}" type="presOf" srcId="{6730ADFA-434D-4BD3-ADBF-7DBE80E53C63}" destId="{854D1A97-83EC-CF4F-BAEA-068AC913A683}" srcOrd="0" destOrd="0" presId="urn:microsoft.com/office/officeart/2005/8/layout/process1"/>
    <dgm:cxn modelId="{13C77099-3603-1842-85DA-D6A9432DCC81}" type="presOf" srcId="{842F3221-C1EB-42FD-8523-FF5B9EF54561}" destId="{74E9874E-7BD8-B84D-987E-C1FE4DD70744}" srcOrd="1" destOrd="0" presId="urn:microsoft.com/office/officeart/2005/8/layout/process1"/>
    <dgm:cxn modelId="{D12974C7-38CE-2D40-AAB0-D8C9C102E16B}" type="presOf" srcId="{307F5731-E795-4DE4-B0F1-F73C2B264DAE}" destId="{41DD7958-911C-8E4B-AEF2-E915670348C6}" srcOrd="0" destOrd="0" presId="urn:microsoft.com/office/officeart/2005/8/layout/process1"/>
    <dgm:cxn modelId="{8398B2C7-2637-451D-A5CE-2746A7AF6C1F}" srcId="{6730ADFA-434D-4BD3-ADBF-7DBE80E53C63}" destId="{3557DC50-95EA-4A5F-8BE4-4D9C67696322}" srcOrd="0" destOrd="0" parTransId="{CEC471E8-77E7-4855-A211-AB41AE63CD58}" sibTransId="{842F3221-C1EB-42FD-8523-FF5B9EF54561}"/>
    <dgm:cxn modelId="{16359DCD-DBD1-EE4E-9B9E-5180843A1E3A}" type="presOf" srcId="{28BED67B-D76F-458E-9D3F-C2E42BE89C48}" destId="{14347DD1-91CE-2343-923B-D717962EC7F3}" srcOrd="0" destOrd="0" presId="urn:microsoft.com/office/officeart/2005/8/layout/process1"/>
    <dgm:cxn modelId="{372708FE-F0B5-45D0-B353-364B731D76B9}" srcId="{6730ADFA-434D-4BD3-ADBF-7DBE80E53C63}" destId="{307F5731-E795-4DE4-B0F1-F73C2B264DAE}" srcOrd="2" destOrd="0" parTransId="{87E1C97B-BFC0-4928-96FD-D9E197CC515C}" sibTransId="{44E2061C-D70C-4009-B91E-E6402A1384A0}"/>
    <dgm:cxn modelId="{90210FB8-E890-F544-8ECC-01D3FE78B9B6}" type="presParOf" srcId="{854D1A97-83EC-CF4F-BAEA-068AC913A683}" destId="{3096DBD0-4BE8-9E40-BA6D-F0D3AD57BE60}" srcOrd="0" destOrd="0" presId="urn:microsoft.com/office/officeart/2005/8/layout/process1"/>
    <dgm:cxn modelId="{DB0D0AB7-171F-2B4F-BAA8-007F785521D6}" type="presParOf" srcId="{854D1A97-83EC-CF4F-BAEA-068AC913A683}" destId="{E65B7577-24BC-7642-B5DF-5559D826CB08}" srcOrd="1" destOrd="0" presId="urn:microsoft.com/office/officeart/2005/8/layout/process1"/>
    <dgm:cxn modelId="{9140AA61-C410-E84E-8AA6-0FEF240829AF}" type="presParOf" srcId="{E65B7577-24BC-7642-B5DF-5559D826CB08}" destId="{74E9874E-7BD8-B84D-987E-C1FE4DD70744}" srcOrd="0" destOrd="0" presId="urn:microsoft.com/office/officeart/2005/8/layout/process1"/>
    <dgm:cxn modelId="{AB06DC34-465C-9547-A9D0-3475E4D605AC}" type="presParOf" srcId="{854D1A97-83EC-CF4F-BAEA-068AC913A683}" destId="{BCFAE273-424A-9246-AAEE-F8AF9872C1EA}" srcOrd="2" destOrd="0" presId="urn:microsoft.com/office/officeart/2005/8/layout/process1"/>
    <dgm:cxn modelId="{5016EB2D-B1F9-B443-96DB-25EDECA868B7}" type="presParOf" srcId="{854D1A97-83EC-CF4F-BAEA-068AC913A683}" destId="{920C5361-B97B-DC4F-A3C1-CED1289811CF}" srcOrd="3" destOrd="0" presId="urn:microsoft.com/office/officeart/2005/8/layout/process1"/>
    <dgm:cxn modelId="{6EC35AA8-8B4F-FA4F-B127-5AE59A82A05E}" type="presParOf" srcId="{920C5361-B97B-DC4F-A3C1-CED1289811CF}" destId="{03E41E75-6E87-6748-BD02-009A06F0D2C1}" srcOrd="0" destOrd="0" presId="urn:microsoft.com/office/officeart/2005/8/layout/process1"/>
    <dgm:cxn modelId="{F411F573-0DC1-654C-B549-D3774295A84B}" type="presParOf" srcId="{854D1A97-83EC-CF4F-BAEA-068AC913A683}" destId="{41DD7958-911C-8E4B-AEF2-E915670348C6}" srcOrd="4" destOrd="0" presId="urn:microsoft.com/office/officeart/2005/8/layout/process1"/>
    <dgm:cxn modelId="{0D4B96D0-33A7-934A-BA3F-A17AD18F809B}" type="presParOf" srcId="{854D1A97-83EC-CF4F-BAEA-068AC913A683}" destId="{81C5DBAB-9B11-9744-8BC5-159F03350B77}" srcOrd="5" destOrd="0" presId="urn:microsoft.com/office/officeart/2005/8/layout/process1"/>
    <dgm:cxn modelId="{12C19E32-9298-0044-8AAA-DA3E32ECB415}" type="presParOf" srcId="{81C5DBAB-9B11-9744-8BC5-159F03350B77}" destId="{CF9CC542-3FCA-3F45-8D1E-FE89B431E047}" srcOrd="0" destOrd="0" presId="urn:microsoft.com/office/officeart/2005/8/layout/process1"/>
    <dgm:cxn modelId="{92F9B2EA-AB51-7944-BA34-E048DAF86F8B}" type="presParOf" srcId="{854D1A97-83EC-CF4F-BAEA-068AC913A683}" destId="{14347DD1-91CE-2343-923B-D717962EC7F3}"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FE24B46-12F0-4BFA-8F3C-D34F03A2B892}" type="doc">
      <dgm:prSet loTypeId="urn:microsoft.com/office/officeart/2016/7/layout/LinearArrowProcessNumbered" loCatId="process" qsTypeId="urn:microsoft.com/office/officeart/2005/8/quickstyle/simple1" qsCatId="simple" csTypeId="urn:microsoft.com/office/officeart/2005/8/colors/accent1_2" csCatId="accent1" phldr="1"/>
      <dgm:spPr/>
      <dgm:t>
        <a:bodyPr/>
        <a:lstStyle/>
        <a:p>
          <a:endParaRPr lang="en-US"/>
        </a:p>
      </dgm:t>
    </dgm:pt>
    <dgm:pt modelId="{66964091-5153-48B3-B36F-7AF0F1B1B350}">
      <dgm:prSet/>
      <dgm:spPr/>
      <dgm:t>
        <a:bodyPr/>
        <a:lstStyle/>
        <a:p>
          <a:r>
            <a:rPr lang="en-US"/>
            <a:t>Identify/Read error message</a:t>
          </a:r>
        </a:p>
      </dgm:t>
    </dgm:pt>
    <dgm:pt modelId="{14A0C23F-2BF7-4A62-9859-38EB74D52CA1}" type="parTrans" cxnId="{977E9A49-1A3F-4FBD-B493-97F56E88A0EC}">
      <dgm:prSet/>
      <dgm:spPr/>
      <dgm:t>
        <a:bodyPr/>
        <a:lstStyle/>
        <a:p>
          <a:endParaRPr lang="en-US"/>
        </a:p>
      </dgm:t>
    </dgm:pt>
    <dgm:pt modelId="{99634598-074C-4033-A183-58FE78AE6D45}" type="sibTrans" cxnId="{977E9A49-1A3F-4FBD-B493-97F56E88A0EC}">
      <dgm:prSet phldrT="1" phldr="0"/>
      <dgm:spPr/>
      <dgm:t>
        <a:bodyPr/>
        <a:lstStyle/>
        <a:p>
          <a:r>
            <a:rPr lang="en-US"/>
            <a:t>1</a:t>
          </a:r>
        </a:p>
      </dgm:t>
    </dgm:pt>
    <dgm:pt modelId="{BB1FD685-D4AB-465C-97D0-6809299692C8}">
      <dgm:prSet/>
      <dgm:spPr/>
      <dgm:t>
        <a:bodyPr/>
        <a:lstStyle/>
        <a:p>
          <a:r>
            <a:rPr lang="en-US"/>
            <a:t>Drop table in source</a:t>
          </a:r>
        </a:p>
      </dgm:t>
    </dgm:pt>
    <dgm:pt modelId="{7A89A2E1-19DD-49B0-9EF9-9832060D0BCC}" type="parTrans" cxnId="{E25582E6-80AD-4C5A-BC60-967CF4577478}">
      <dgm:prSet/>
      <dgm:spPr/>
      <dgm:t>
        <a:bodyPr/>
        <a:lstStyle/>
        <a:p>
          <a:endParaRPr lang="en-US"/>
        </a:p>
      </dgm:t>
    </dgm:pt>
    <dgm:pt modelId="{E1BFDBAF-036A-4866-AABB-04E1E7245E3A}" type="sibTrans" cxnId="{E25582E6-80AD-4C5A-BC60-967CF4577478}">
      <dgm:prSet/>
      <dgm:spPr/>
      <dgm:t>
        <a:bodyPr/>
        <a:lstStyle/>
        <a:p>
          <a:endParaRPr lang="en-US"/>
        </a:p>
      </dgm:t>
    </dgm:pt>
    <dgm:pt modelId="{1D49F4A7-B933-4B11-82FC-78D1BAA59CE5}">
      <dgm:prSet/>
      <dgm:spPr/>
      <dgm:t>
        <a:bodyPr/>
        <a:lstStyle/>
        <a:p>
          <a:r>
            <a:rPr lang="en-US"/>
            <a:t>Recreate table in source</a:t>
          </a:r>
        </a:p>
      </dgm:t>
    </dgm:pt>
    <dgm:pt modelId="{7EE1E0C7-C66D-43D0-A305-67B40D61BCC3}" type="parTrans" cxnId="{4FF35A1D-97F0-4248-BE42-DDC7F5C461C6}">
      <dgm:prSet/>
      <dgm:spPr/>
      <dgm:t>
        <a:bodyPr/>
        <a:lstStyle/>
        <a:p>
          <a:endParaRPr lang="en-US"/>
        </a:p>
      </dgm:t>
    </dgm:pt>
    <dgm:pt modelId="{3171B04F-6E3D-478C-863B-61081D5D7200}" type="sibTrans" cxnId="{4FF35A1D-97F0-4248-BE42-DDC7F5C461C6}">
      <dgm:prSet/>
      <dgm:spPr/>
      <dgm:t>
        <a:bodyPr/>
        <a:lstStyle/>
        <a:p>
          <a:endParaRPr lang="en-US"/>
        </a:p>
      </dgm:t>
    </dgm:pt>
    <dgm:pt modelId="{DEFB7910-EC2D-4F62-B652-9496D6069410}">
      <dgm:prSet/>
      <dgm:spPr/>
      <dgm:t>
        <a:bodyPr/>
        <a:lstStyle/>
        <a:p>
          <a:r>
            <a:rPr lang="en-US"/>
            <a:t>Reinsert row</a:t>
          </a:r>
        </a:p>
      </dgm:t>
    </dgm:pt>
    <dgm:pt modelId="{C78022A0-70D4-4239-92DC-F3E71B70EBD7}" type="parTrans" cxnId="{0C6A1CAA-AA4E-419D-9AD2-C5574DCDEA51}">
      <dgm:prSet/>
      <dgm:spPr/>
      <dgm:t>
        <a:bodyPr/>
        <a:lstStyle/>
        <a:p>
          <a:endParaRPr lang="en-US"/>
        </a:p>
      </dgm:t>
    </dgm:pt>
    <dgm:pt modelId="{08AEB4A0-54E8-4A05-9D54-0E64FC202102}" type="sibTrans" cxnId="{0C6A1CAA-AA4E-419D-9AD2-C5574DCDEA51}">
      <dgm:prSet/>
      <dgm:spPr/>
      <dgm:t>
        <a:bodyPr/>
        <a:lstStyle/>
        <a:p>
          <a:endParaRPr lang="en-US"/>
        </a:p>
      </dgm:t>
    </dgm:pt>
    <dgm:pt modelId="{96431502-2C31-439B-B881-6DEA5DDD68AD}">
      <dgm:prSet/>
      <dgm:spPr/>
      <dgm:t>
        <a:bodyPr/>
        <a:lstStyle/>
        <a:p>
          <a:r>
            <a:rPr lang="en-US" dirty="0"/>
            <a:t>NOTE: This can result in loss of data if improperly performed</a:t>
          </a:r>
        </a:p>
      </dgm:t>
    </dgm:pt>
    <dgm:pt modelId="{6111D07F-25E7-435B-882C-2F6D20759E4B}" type="parTrans" cxnId="{F996A5A1-B9C5-410C-B49F-5CE11CA6ED74}">
      <dgm:prSet/>
      <dgm:spPr/>
      <dgm:t>
        <a:bodyPr/>
        <a:lstStyle/>
        <a:p>
          <a:endParaRPr lang="en-US"/>
        </a:p>
      </dgm:t>
    </dgm:pt>
    <dgm:pt modelId="{2125606D-A828-4A37-A394-0CF29DADA3FA}" type="sibTrans" cxnId="{F996A5A1-B9C5-410C-B49F-5CE11CA6ED74}">
      <dgm:prSet/>
      <dgm:spPr/>
      <dgm:t>
        <a:bodyPr/>
        <a:lstStyle/>
        <a:p>
          <a:endParaRPr lang="en-US"/>
        </a:p>
      </dgm:t>
    </dgm:pt>
    <dgm:pt modelId="{66532ED2-4A4C-4941-8FA4-98F4054BACC1}">
      <dgm:prSet/>
      <dgm:spPr/>
      <dgm:t>
        <a:bodyPr/>
        <a:lstStyle/>
        <a:p>
          <a:r>
            <a:rPr lang="en-US"/>
            <a:t>Skip error messages after reviewing</a:t>
          </a:r>
        </a:p>
      </dgm:t>
    </dgm:pt>
    <dgm:pt modelId="{2D540663-FD73-49B4-8788-E1024E045598}" type="parTrans" cxnId="{1F0FE7C8-2677-4152-90BA-D485724C274D}">
      <dgm:prSet/>
      <dgm:spPr/>
      <dgm:t>
        <a:bodyPr/>
        <a:lstStyle/>
        <a:p>
          <a:endParaRPr lang="en-US"/>
        </a:p>
      </dgm:t>
    </dgm:pt>
    <dgm:pt modelId="{7DB127D9-93DF-443D-BEB7-BBB44F36C1EB}" type="sibTrans" cxnId="{1F0FE7C8-2677-4152-90BA-D485724C274D}">
      <dgm:prSet phldrT="2" phldr="0"/>
      <dgm:spPr/>
      <dgm:t>
        <a:bodyPr/>
        <a:lstStyle/>
        <a:p>
          <a:r>
            <a:rPr lang="en-US"/>
            <a:t>2</a:t>
          </a:r>
        </a:p>
      </dgm:t>
    </dgm:pt>
    <dgm:pt modelId="{4C0816D3-0055-4C2F-BA02-721E31A215EA}">
      <dgm:prSet/>
      <dgm:spPr/>
      <dgm:t>
        <a:bodyPr/>
        <a:lstStyle/>
        <a:p>
          <a:r>
            <a:rPr lang="en-US"/>
            <a:t>Clear message to restart replication:</a:t>
          </a:r>
        </a:p>
      </dgm:t>
    </dgm:pt>
    <dgm:pt modelId="{0D56AC84-0881-465A-AF72-A6C33CC311B2}" type="parTrans" cxnId="{00FE8074-6FAC-469B-9C86-4846CA154D12}">
      <dgm:prSet/>
      <dgm:spPr/>
      <dgm:t>
        <a:bodyPr/>
        <a:lstStyle/>
        <a:p>
          <a:endParaRPr lang="en-US"/>
        </a:p>
      </dgm:t>
    </dgm:pt>
    <dgm:pt modelId="{C6C4F120-79CC-4228-87AD-8142966BA482}" type="sibTrans" cxnId="{00FE8074-6FAC-469B-9C86-4846CA154D12}">
      <dgm:prSet phldrT="3" phldr="0"/>
      <dgm:spPr/>
      <dgm:t>
        <a:bodyPr/>
        <a:lstStyle/>
        <a:p>
          <a:r>
            <a:rPr lang="en-US"/>
            <a:t>3</a:t>
          </a:r>
        </a:p>
      </dgm:t>
    </dgm:pt>
    <dgm:pt modelId="{6C3CF923-FAEA-4D9D-967B-A06465D822DE}">
      <dgm:prSet/>
      <dgm:spPr/>
      <dgm:t>
        <a:bodyPr/>
        <a:lstStyle/>
        <a:p>
          <a:r>
            <a:rPr lang="en-US" b="0" i="0"/>
            <a:t>CALL mysql.rds_skip_repl_error;</a:t>
          </a:r>
          <a:endParaRPr lang="en-US"/>
        </a:p>
      </dgm:t>
    </dgm:pt>
    <dgm:pt modelId="{F5F7029C-6C1B-43CD-B996-689FD90C6A59}" type="parTrans" cxnId="{D5F90971-75D7-434A-8F63-B59635674C2E}">
      <dgm:prSet/>
      <dgm:spPr/>
      <dgm:t>
        <a:bodyPr/>
        <a:lstStyle/>
        <a:p>
          <a:endParaRPr lang="en-US"/>
        </a:p>
      </dgm:t>
    </dgm:pt>
    <dgm:pt modelId="{A38F53B7-23B5-47BB-B8EC-5C851262635D}" type="sibTrans" cxnId="{D5F90971-75D7-434A-8F63-B59635674C2E}">
      <dgm:prSet/>
      <dgm:spPr/>
      <dgm:t>
        <a:bodyPr/>
        <a:lstStyle/>
        <a:p>
          <a:endParaRPr lang="en-US"/>
        </a:p>
      </dgm:t>
    </dgm:pt>
    <dgm:pt modelId="{568C0693-27EB-EA4F-A92C-698D4EAE7442}" type="pres">
      <dgm:prSet presAssocID="{3FE24B46-12F0-4BFA-8F3C-D34F03A2B892}" presName="linearFlow" presStyleCnt="0">
        <dgm:presLayoutVars>
          <dgm:dir/>
          <dgm:animLvl val="lvl"/>
          <dgm:resizeHandles val="exact"/>
        </dgm:presLayoutVars>
      </dgm:prSet>
      <dgm:spPr/>
    </dgm:pt>
    <dgm:pt modelId="{A4FB4403-0D12-F547-A64C-5B725EB568C4}" type="pres">
      <dgm:prSet presAssocID="{66964091-5153-48B3-B36F-7AF0F1B1B350}" presName="compositeNode" presStyleCnt="0"/>
      <dgm:spPr/>
    </dgm:pt>
    <dgm:pt modelId="{ECBF3BC6-330E-A149-8B79-2E1247C49E8A}" type="pres">
      <dgm:prSet presAssocID="{66964091-5153-48B3-B36F-7AF0F1B1B350}" presName="parTx" presStyleLbl="node1" presStyleIdx="0" presStyleCnt="0">
        <dgm:presLayoutVars>
          <dgm:chMax val="0"/>
          <dgm:chPref val="0"/>
          <dgm:bulletEnabled val="1"/>
        </dgm:presLayoutVars>
      </dgm:prSet>
      <dgm:spPr/>
    </dgm:pt>
    <dgm:pt modelId="{33399CA5-2B9D-A245-8F53-F637307C7C7C}" type="pres">
      <dgm:prSet presAssocID="{66964091-5153-48B3-B36F-7AF0F1B1B350}" presName="parSh" presStyleCnt="0"/>
      <dgm:spPr/>
    </dgm:pt>
    <dgm:pt modelId="{40E89F9D-1126-8F4C-9B87-8FB45F17188E}" type="pres">
      <dgm:prSet presAssocID="{66964091-5153-48B3-B36F-7AF0F1B1B350}" presName="lineNode" presStyleLbl="alignAccFollowNode1" presStyleIdx="0" presStyleCnt="9"/>
      <dgm:spPr/>
    </dgm:pt>
    <dgm:pt modelId="{8A248D87-C547-A841-B53F-64A86A4A1C4B}" type="pres">
      <dgm:prSet presAssocID="{66964091-5153-48B3-B36F-7AF0F1B1B350}" presName="lineArrowNode" presStyleLbl="alignAccFollowNode1" presStyleIdx="1" presStyleCnt="9"/>
      <dgm:spPr/>
    </dgm:pt>
    <dgm:pt modelId="{91D33947-EB45-2C4F-BAB7-A8FB54DE389E}" type="pres">
      <dgm:prSet presAssocID="{99634598-074C-4033-A183-58FE78AE6D45}" presName="sibTransNodeCircle" presStyleLbl="alignNode1" presStyleIdx="0" presStyleCnt="3">
        <dgm:presLayoutVars>
          <dgm:chMax val="0"/>
          <dgm:bulletEnabled/>
        </dgm:presLayoutVars>
      </dgm:prSet>
      <dgm:spPr/>
    </dgm:pt>
    <dgm:pt modelId="{591F5C51-82F9-734F-BE1F-00990B896B86}" type="pres">
      <dgm:prSet presAssocID="{99634598-074C-4033-A183-58FE78AE6D45}" presName="spacerBetweenCircleAndCallout" presStyleCnt="0">
        <dgm:presLayoutVars/>
      </dgm:prSet>
      <dgm:spPr/>
    </dgm:pt>
    <dgm:pt modelId="{16DBA0D9-A649-4B4C-9652-4BD9CE92ADFE}" type="pres">
      <dgm:prSet presAssocID="{66964091-5153-48B3-B36F-7AF0F1B1B350}" presName="nodeText" presStyleLbl="alignAccFollowNode1" presStyleIdx="2" presStyleCnt="9">
        <dgm:presLayoutVars>
          <dgm:bulletEnabled val="1"/>
        </dgm:presLayoutVars>
      </dgm:prSet>
      <dgm:spPr/>
    </dgm:pt>
    <dgm:pt modelId="{8004BA5F-3EE6-B244-B5B3-4449FF557178}" type="pres">
      <dgm:prSet presAssocID="{99634598-074C-4033-A183-58FE78AE6D45}" presName="sibTransComposite" presStyleCnt="0"/>
      <dgm:spPr/>
    </dgm:pt>
    <dgm:pt modelId="{53EB1DE1-326C-504D-B0EA-EE7B74422229}" type="pres">
      <dgm:prSet presAssocID="{66532ED2-4A4C-4941-8FA4-98F4054BACC1}" presName="compositeNode" presStyleCnt="0"/>
      <dgm:spPr/>
    </dgm:pt>
    <dgm:pt modelId="{65680E41-7F73-1145-AA24-886288AB34C8}" type="pres">
      <dgm:prSet presAssocID="{66532ED2-4A4C-4941-8FA4-98F4054BACC1}" presName="parTx" presStyleLbl="node1" presStyleIdx="0" presStyleCnt="0">
        <dgm:presLayoutVars>
          <dgm:chMax val="0"/>
          <dgm:chPref val="0"/>
          <dgm:bulletEnabled val="1"/>
        </dgm:presLayoutVars>
      </dgm:prSet>
      <dgm:spPr/>
    </dgm:pt>
    <dgm:pt modelId="{C4E82C89-0DE0-C34F-A904-7CAECA29469F}" type="pres">
      <dgm:prSet presAssocID="{66532ED2-4A4C-4941-8FA4-98F4054BACC1}" presName="parSh" presStyleCnt="0"/>
      <dgm:spPr/>
    </dgm:pt>
    <dgm:pt modelId="{0C1FB5E7-3DD5-564B-8EBA-36725E95B265}" type="pres">
      <dgm:prSet presAssocID="{66532ED2-4A4C-4941-8FA4-98F4054BACC1}" presName="lineNode" presStyleLbl="alignAccFollowNode1" presStyleIdx="3" presStyleCnt="9"/>
      <dgm:spPr/>
    </dgm:pt>
    <dgm:pt modelId="{86EC4BDF-EFB6-9549-AD56-99B30AE8C4C6}" type="pres">
      <dgm:prSet presAssocID="{66532ED2-4A4C-4941-8FA4-98F4054BACC1}" presName="lineArrowNode" presStyleLbl="alignAccFollowNode1" presStyleIdx="4" presStyleCnt="9"/>
      <dgm:spPr/>
    </dgm:pt>
    <dgm:pt modelId="{39DBBD9D-881A-2F4F-9E8A-3DC17638E964}" type="pres">
      <dgm:prSet presAssocID="{7DB127D9-93DF-443D-BEB7-BBB44F36C1EB}" presName="sibTransNodeCircle" presStyleLbl="alignNode1" presStyleIdx="1" presStyleCnt="3">
        <dgm:presLayoutVars>
          <dgm:chMax val="0"/>
          <dgm:bulletEnabled/>
        </dgm:presLayoutVars>
      </dgm:prSet>
      <dgm:spPr/>
    </dgm:pt>
    <dgm:pt modelId="{EFBEDF8C-E43B-EB4E-918A-506BD54F1C9F}" type="pres">
      <dgm:prSet presAssocID="{7DB127D9-93DF-443D-BEB7-BBB44F36C1EB}" presName="spacerBetweenCircleAndCallout" presStyleCnt="0">
        <dgm:presLayoutVars/>
      </dgm:prSet>
      <dgm:spPr/>
    </dgm:pt>
    <dgm:pt modelId="{C7F9C7B5-7DC9-234D-BF15-D5DBBBF7910C}" type="pres">
      <dgm:prSet presAssocID="{66532ED2-4A4C-4941-8FA4-98F4054BACC1}" presName="nodeText" presStyleLbl="alignAccFollowNode1" presStyleIdx="5" presStyleCnt="9">
        <dgm:presLayoutVars>
          <dgm:bulletEnabled val="1"/>
        </dgm:presLayoutVars>
      </dgm:prSet>
      <dgm:spPr/>
    </dgm:pt>
    <dgm:pt modelId="{2D6443E7-2703-F243-ABAC-99CA7D938E2B}" type="pres">
      <dgm:prSet presAssocID="{7DB127D9-93DF-443D-BEB7-BBB44F36C1EB}" presName="sibTransComposite" presStyleCnt="0"/>
      <dgm:spPr/>
    </dgm:pt>
    <dgm:pt modelId="{1ECD6D12-EC05-0345-8F3C-1E86B1E7E091}" type="pres">
      <dgm:prSet presAssocID="{4C0816D3-0055-4C2F-BA02-721E31A215EA}" presName="compositeNode" presStyleCnt="0"/>
      <dgm:spPr/>
    </dgm:pt>
    <dgm:pt modelId="{1338AC2B-B18A-0D45-AD97-0031D59E5597}" type="pres">
      <dgm:prSet presAssocID="{4C0816D3-0055-4C2F-BA02-721E31A215EA}" presName="parTx" presStyleLbl="node1" presStyleIdx="0" presStyleCnt="0">
        <dgm:presLayoutVars>
          <dgm:chMax val="0"/>
          <dgm:chPref val="0"/>
          <dgm:bulletEnabled val="1"/>
        </dgm:presLayoutVars>
      </dgm:prSet>
      <dgm:spPr/>
    </dgm:pt>
    <dgm:pt modelId="{9E7A0760-1220-F14C-B6F2-36800DEE8D2A}" type="pres">
      <dgm:prSet presAssocID="{4C0816D3-0055-4C2F-BA02-721E31A215EA}" presName="parSh" presStyleCnt="0"/>
      <dgm:spPr/>
    </dgm:pt>
    <dgm:pt modelId="{D8A728BA-D60E-6E4B-9CCE-19B87DFF99AA}" type="pres">
      <dgm:prSet presAssocID="{4C0816D3-0055-4C2F-BA02-721E31A215EA}" presName="lineNode" presStyleLbl="alignAccFollowNode1" presStyleIdx="6" presStyleCnt="9"/>
      <dgm:spPr/>
    </dgm:pt>
    <dgm:pt modelId="{BF55557B-164B-7F4E-9C3F-568895C3E47D}" type="pres">
      <dgm:prSet presAssocID="{4C0816D3-0055-4C2F-BA02-721E31A215EA}" presName="lineArrowNode" presStyleLbl="alignAccFollowNode1" presStyleIdx="7" presStyleCnt="9"/>
      <dgm:spPr/>
    </dgm:pt>
    <dgm:pt modelId="{F5130EA9-DAD2-7B40-93B3-D22D3E03F621}" type="pres">
      <dgm:prSet presAssocID="{C6C4F120-79CC-4228-87AD-8142966BA482}" presName="sibTransNodeCircle" presStyleLbl="alignNode1" presStyleIdx="2" presStyleCnt="3">
        <dgm:presLayoutVars>
          <dgm:chMax val="0"/>
          <dgm:bulletEnabled/>
        </dgm:presLayoutVars>
      </dgm:prSet>
      <dgm:spPr/>
    </dgm:pt>
    <dgm:pt modelId="{E6F469A3-B30B-6D4F-BA42-B7F831538315}" type="pres">
      <dgm:prSet presAssocID="{C6C4F120-79CC-4228-87AD-8142966BA482}" presName="spacerBetweenCircleAndCallout" presStyleCnt="0">
        <dgm:presLayoutVars/>
      </dgm:prSet>
      <dgm:spPr/>
    </dgm:pt>
    <dgm:pt modelId="{75C6694D-80C1-6F49-8815-A388E2280688}" type="pres">
      <dgm:prSet presAssocID="{4C0816D3-0055-4C2F-BA02-721E31A215EA}" presName="nodeText" presStyleLbl="alignAccFollowNode1" presStyleIdx="8" presStyleCnt="9">
        <dgm:presLayoutVars>
          <dgm:bulletEnabled val="1"/>
        </dgm:presLayoutVars>
      </dgm:prSet>
      <dgm:spPr/>
    </dgm:pt>
  </dgm:ptLst>
  <dgm:cxnLst>
    <dgm:cxn modelId="{8F039202-DD42-0043-B8F9-7DD4CD004CFA}" type="presOf" srcId="{BB1FD685-D4AB-465C-97D0-6809299692C8}" destId="{16DBA0D9-A649-4B4C-9652-4BD9CE92ADFE}" srcOrd="0" destOrd="1" presId="urn:microsoft.com/office/officeart/2016/7/layout/LinearArrowProcessNumbered"/>
    <dgm:cxn modelId="{3178BB16-F39B-7A4D-A91B-FEA6E22CED06}" type="presOf" srcId="{7DB127D9-93DF-443D-BEB7-BBB44F36C1EB}" destId="{39DBBD9D-881A-2F4F-9E8A-3DC17638E964}" srcOrd="0" destOrd="0" presId="urn:microsoft.com/office/officeart/2016/7/layout/LinearArrowProcessNumbered"/>
    <dgm:cxn modelId="{4FF35A1D-97F0-4248-BE42-DDC7F5C461C6}" srcId="{66964091-5153-48B3-B36F-7AF0F1B1B350}" destId="{1D49F4A7-B933-4B11-82FC-78D1BAA59CE5}" srcOrd="1" destOrd="0" parTransId="{7EE1E0C7-C66D-43D0-A305-67B40D61BCC3}" sibTransId="{3171B04F-6E3D-478C-863B-61081D5D7200}"/>
    <dgm:cxn modelId="{BD372120-F8BA-B44D-8E86-81C73C07452D}" type="presOf" srcId="{6C3CF923-FAEA-4D9D-967B-A06465D822DE}" destId="{75C6694D-80C1-6F49-8815-A388E2280688}" srcOrd="0" destOrd="1" presId="urn:microsoft.com/office/officeart/2016/7/layout/LinearArrowProcessNumbered"/>
    <dgm:cxn modelId="{DBF4EE27-A121-6748-9B16-FD1B33B852DB}" type="presOf" srcId="{DEFB7910-EC2D-4F62-B652-9496D6069410}" destId="{16DBA0D9-A649-4B4C-9652-4BD9CE92ADFE}" srcOrd="0" destOrd="3" presId="urn:microsoft.com/office/officeart/2016/7/layout/LinearArrowProcessNumbered"/>
    <dgm:cxn modelId="{C1610330-10D5-B241-A0E0-3A953B16D3F0}" type="presOf" srcId="{99634598-074C-4033-A183-58FE78AE6D45}" destId="{91D33947-EB45-2C4F-BAB7-A8FB54DE389E}" srcOrd="0" destOrd="0" presId="urn:microsoft.com/office/officeart/2016/7/layout/LinearArrowProcessNumbered"/>
    <dgm:cxn modelId="{977E9A49-1A3F-4FBD-B493-97F56E88A0EC}" srcId="{3FE24B46-12F0-4BFA-8F3C-D34F03A2B892}" destId="{66964091-5153-48B3-B36F-7AF0F1B1B350}" srcOrd="0" destOrd="0" parTransId="{14A0C23F-2BF7-4A62-9859-38EB74D52CA1}" sibTransId="{99634598-074C-4033-A183-58FE78AE6D45}"/>
    <dgm:cxn modelId="{D5F90971-75D7-434A-8F63-B59635674C2E}" srcId="{4C0816D3-0055-4C2F-BA02-721E31A215EA}" destId="{6C3CF923-FAEA-4D9D-967B-A06465D822DE}" srcOrd="0" destOrd="0" parTransId="{F5F7029C-6C1B-43CD-B996-689FD90C6A59}" sibTransId="{A38F53B7-23B5-47BB-B8EC-5C851262635D}"/>
    <dgm:cxn modelId="{00FE8074-6FAC-469B-9C86-4846CA154D12}" srcId="{3FE24B46-12F0-4BFA-8F3C-D34F03A2B892}" destId="{4C0816D3-0055-4C2F-BA02-721E31A215EA}" srcOrd="2" destOrd="0" parTransId="{0D56AC84-0881-465A-AF72-A6C33CC311B2}" sibTransId="{C6C4F120-79CC-4228-87AD-8142966BA482}"/>
    <dgm:cxn modelId="{6E275B75-829D-1546-AA3B-A14A8D85AAE0}" type="presOf" srcId="{3FE24B46-12F0-4BFA-8F3C-D34F03A2B892}" destId="{568C0693-27EB-EA4F-A92C-698D4EAE7442}" srcOrd="0" destOrd="0" presId="urn:microsoft.com/office/officeart/2016/7/layout/LinearArrowProcessNumbered"/>
    <dgm:cxn modelId="{0C281B7E-F2AC-3E44-A379-2070949C0FAE}" type="presOf" srcId="{66964091-5153-48B3-B36F-7AF0F1B1B350}" destId="{16DBA0D9-A649-4B4C-9652-4BD9CE92ADFE}" srcOrd="0" destOrd="0" presId="urn:microsoft.com/office/officeart/2016/7/layout/LinearArrowProcessNumbered"/>
    <dgm:cxn modelId="{3BE66E7E-075A-D540-8A02-EF09057240FA}" type="presOf" srcId="{1D49F4A7-B933-4B11-82FC-78D1BAA59CE5}" destId="{16DBA0D9-A649-4B4C-9652-4BD9CE92ADFE}" srcOrd="0" destOrd="2" presId="urn:microsoft.com/office/officeart/2016/7/layout/LinearArrowProcessNumbered"/>
    <dgm:cxn modelId="{F996A5A1-B9C5-410C-B49F-5CE11CA6ED74}" srcId="{66964091-5153-48B3-B36F-7AF0F1B1B350}" destId="{96431502-2C31-439B-B881-6DEA5DDD68AD}" srcOrd="3" destOrd="0" parTransId="{6111D07F-25E7-435B-882C-2F6D20759E4B}" sibTransId="{2125606D-A828-4A37-A394-0CF29DADA3FA}"/>
    <dgm:cxn modelId="{0C6A1CAA-AA4E-419D-9AD2-C5574DCDEA51}" srcId="{66964091-5153-48B3-B36F-7AF0F1B1B350}" destId="{DEFB7910-EC2D-4F62-B652-9496D6069410}" srcOrd="2" destOrd="0" parTransId="{C78022A0-70D4-4239-92DC-F3E71B70EBD7}" sibTransId="{08AEB4A0-54E8-4A05-9D54-0E64FC202102}"/>
    <dgm:cxn modelId="{1FCAFDAD-FA99-7444-AD6D-890D4BFF3A00}" type="presOf" srcId="{66532ED2-4A4C-4941-8FA4-98F4054BACC1}" destId="{C7F9C7B5-7DC9-234D-BF15-D5DBBBF7910C}" srcOrd="0" destOrd="0" presId="urn:microsoft.com/office/officeart/2016/7/layout/LinearArrowProcessNumbered"/>
    <dgm:cxn modelId="{7E643ABC-DC79-7A42-BD37-18A7E66FCB30}" type="presOf" srcId="{96431502-2C31-439B-B881-6DEA5DDD68AD}" destId="{16DBA0D9-A649-4B4C-9652-4BD9CE92ADFE}" srcOrd="0" destOrd="4" presId="urn:microsoft.com/office/officeart/2016/7/layout/LinearArrowProcessNumbered"/>
    <dgm:cxn modelId="{1F0FE7C8-2677-4152-90BA-D485724C274D}" srcId="{3FE24B46-12F0-4BFA-8F3C-D34F03A2B892}" destId="{66532ED2-4A4C-4941-8FA4-98F4054BACC1}" srcOrd="1" destOrd="0" parTransId="{2D540663-FD73-49B4-8788-E1024E045598}" sibTransId="{7DB127D9-93DF-443D-BEB7-BBB44F36C1EB}"/>
    <dgm:cxn modelId="{E25582E6-80AD-4C5A-BC60-967CF4577478}" srcId="{66964091-5153-48B3-B36F-7AF0F1B1B350}" destId="{BB1FD685-D4AB-465C-97D0-6809299692C8}" srcOrd="0" destOrd="0" parTransId="{7A89A2E1-19DD-49B0-9EF9-9832060D0BCC}" sibTransId="{E1BFDBAF-036A-4866-AABB-04E1E7245E3A}"/>
    <dgm:cxn modelId="{734F30ED-DC87-1D44-AEBC-73839D24522D}" type="presOf" srcId="{4C0816D3-0055-4C2F-BA02-721E31A215EA}" destId="{75C6694D-80C1-6F49-8815-A388E2280688}" srcOrd="0" destOrd="0" presId="urn:microsoft.com/office/officeart/2016/7/layout/LinearArrowProcessNumbered"/>
    <dgm:cxn modelId="{5E1E84ED-EAEC-4346-93B2-4B46C716DDCB}" type="presOf" srcId="{C6C4F120-79CC-4228-87AD-8142966BA482}" destId="{F5130EA9-DAD2-7B40-93B3-D22D3E03F621}" srcOrd="0" destOrd="0" presId="urn:microsoft.com/office/officeart/2016/7/layout/LinearArrowProcessNumbered"/>
    <dgm:cxn modelId="{AAF85AFA-A909-3543-A881-307EDE43B66C}" type="presParOf" srcId="{568C0693-27EB-EA4F-A92C-698D4EAE7442}" destId="{A4FB4403-0D12-F547-A64C-5B725EB568C4}" srcOrd="0" destOrd="0" presId="urn:microsoft.com/office/officeart/2016/7/layout/LinearArrowProcessNumbered"/>
    <dgm:cxn modelId="{22D2CA9E-C554-954D-8E16-86F4EF36F34F}" type="presParOf" srcId="{A4FB4403-0D12-F547-A64C-5B725EB568C4}" destId="{ECBF3BC6-330E-A149-8B79-2E1247C49E8A}" srcOrd="0" destOrd="0" presId="urn:microsoft.com/office/officeart/2016/7/layout/LinearArrowProcessNumbered"/>
    <dgm:cxn modelId="{926CCFC4-6C3F-2544-9EF3-11FFBBB18F1E}" type="presParOf" srcId="{A4FB4403-0D12-F547-A64C-5B725EB568C4}" destId="{33399CA5-2B9D-A245-8F53-F637307C7C7C}" srcOrd="1" destOrd="0" presId="urn:microsoft.com/office/officeart/2016/7/layout/LinearArrowProcessNumbered"/>
    <dgm:cxn modelId="{373FEA81-766E-7149-B15B-370F21DE2BF4}" type="presParOf" srcId="{33399CA5-2B9D-A245-8F53-F637307C7C7C}" destId="{40E89F9D-1126-8F4C-9B87-8FB45F17188E}" srcOrd="0" destOrd="0" presId="urn:microsoft.com/office/officeart/2016/7/layout/LinearArrowProcessNumbered"/>
    <dgm:cxn modelId="{D5528689-61DD-304E-8645-D7A79ED22D7D}" type="presParOf" srcId="{33399CA5-2B9D-A245-8F53-F637307C7C7C}" destId="{8A248D87-C547-A841-B53F-64A86A4A1C4B}" srcOrd="1" destOrd="0" presId="urn:microsoft.com/office/officeart/2016/7/layout/LinearArrowProcessNumbered"/>
    <dgm:cxn modelId="{500EF9FA-6037-3E48-BE0D-7E8335BC0227}" type="presParOf" srcId="{33399CA5-2B9D-A245-8F53-F637307C7C7C}" destId="{91D33947-EB45-2C4F-BAB7-A8FB54DE389E}" srcOrd="2" destOrd="0" presId="urn:microsoft.com/office/officeart/2016/7/layout/LinearArrowProcessNumbered"/>
    <dgm:cxn modelId="{2C6DA4FA-9DC2-414B-826E-DC84656FD3D9}" type="presParOf" srcId="{33399CA5-2B9D-A245-8F53-F637307C7C7C}" destId="{591F5C51-82F9-734F-BE1F-00990B896B86}" srcOrd="3" destOrd="0" presId="urn:microsoft.com/office/officeart/2016/7/layout/LinearArrowProcessNumbered"/>
    <dgm:cxn modelId="{A4EF6547-59FD-954A-B33E-6DFB1F7FEDD9}" type="presParOf" srcId="{A4FB4403-0D12-F547-A64C-5B725EB568C4}" destId="{16DBA0D9-A649-4B4C-9652-4BD9CE92ADFE}" srcOrd="2" destOrd="0" presId="urn:microsoft.com/office/officeart/2016/7/layout/LinearArrowProcessNumbered"/>
    <dgm:cxn modelId="{4BC3883A-E4F2-5447-9EAA-168002C96C3D}" type="presParOf" srcId="{568C0693-27EB-EA4F-A92C-698D4EAE7442}" destId="{8004BA5F-3EE6-B244-B5B3-4449FF557178}" srcOrd="1" destOrd="0" presId="urn:microsoft.com/office/officeart/2016/7/layout/LinearArrowProcessNumbered"/>
    <dgm:cxn modelId="{45030A76-EA2A-BA4E-A069-C478FE34B81D}" type="presParOf" srcId="{568C0693-27EB-EA4F-A92C-698D4EAE7442}" destId="{53EB1DE1-326C-504D-B0EA-EE7B74422229}" srcOrd="2" destOrd="0" presId="urn:microsoft.com/office/officeart/2016/7/layout/LinearArrowProcessNumbered"/>
    <dgm:cxn modelId="{44EB51EB-65C4-E040-AF7C-9F010ED9C450}" type="presParOf" srcId="{53EB1DE1-326C-504D-B0EA-EE7B74422229}" destId="{65680E41-7F73-1145-AA24-886288AB34C8}" srcOrd="0" destOrd="0" presId="urn:microsoft.com/office/officeart/2016/7/layout/LinearArrowProcessNumbered"/>
    <dgm:cxn modelId="{6767F296-A2FC-E94B-8054-C9A6CE832D55}" type="presParOf" srcId="{53EB1DE1-326C-504D-B0EA-EE7B74422229}" destId="{C4E82C89-0DE0-C34F-A904-7CAECA29469F}" srcOrd="1" destOrd="0" presId="urn:microsoft.com/office/officeart/2016/7/layout/LinearArrowProcessNumbered"/>
    <dgm:cxn modelId="{606CECC8-82D9-6E48-8F92-CA8929234B4B}" type="presParOf" srcId="{C4E82C89-0DE0-C34F-A904-7CAECA29469F}" destId="{0C1FB5E7-3DD5-564B-8EBA-36725E95B265}" srcOrd="0" destOrd="0" presId="urn:microsoft.com/office/officeart/2016/7/layout/LinearArrowProcessNumbered"/>
    <dgm:cxn modelId="{B2FBB6CB-62C6-EB48-9B8B-4758BD0AE32C}" type="presParOf" srcId="{C4E82C89-0DE0-C34F-A904-7CAECA29469F}" destId="{86EC4BDF-EFB6-9549-AD56-99B30AE8C4C6}" srcOrd="1" destOrd="0" presId="urn:microsoft.com/office/officeart/2016/7/layout/LinearArrowProcessNumbered"/>
    <dgm:cxn modelId="{B731B024-1B51-984C-8E64-9B99A4BF3DBD}" type="presParOf" srcId="{C4E82C89-0DE0-C34F-A904-7CAECA29469F}" destId="{39DBBD9D-881A-2F4F-9E8A-3DC17638E964}" srcOrd="2" destOrd="0" presId="urn:microsoft.com/office/officeart/2016/7/layout/LinearArrowProcessNumbered"/>
    <dgm:cxn modelId="{0064B53D-FD34-1546-8BE0-115CF2D3E602}" type="presParOf" srcId="{C4E82C89-0DE0-C34F-A904-7CAECA29469F}" destId="{EFBEDF8C-E43B-EB4E-918A-506BD54F1C9F}" srcOrd="3" destOrd="0" presId="urn:microsoft.com/office/officeart/2016/7/layout/LinearArrowProcessNumbered"/>
    <dgm:cxn modelId="{2BB831E5-D945-A944-B2A2-69473E5F4C77}" type="presParOf" srcId="{53EB1DE1-326C-504D-B0EA-EE7B74422229}" destId="{C7F9C7B5-7DC9-234D-BF15-D5DBBBF7910C}" srcOrd="2" destOrd="0" presId="urn:microsoft.com/office/officeart/2016/7/layout/LinearArrowProcessNumbered"/>
    <dgm:cxn modelId="{294D3059-7431-F94A-B30B-0024FAB289EA}" type="presParOf" srcId="{568C0693-27EB-EA4F-A92C-698D4EAE7442}" destId="{2D6443E7-2703-F243-ABAC-99CA7D938E2B}" srcOrd="3" destOrd="0" presId="urn:microsoft.com/office/officeart/2016/7/layout/LinearArrowProcessNumbered"/>
    <dgm:cxn modelId="{22B4CFCF-2582-E045-A94D-011D924F670A}" type="presParOf" srcId="{568C0693-27EB-EA4F-A92C-698D4EAE7442}" destId="{1ECD6D12-EC05-0345-8F3C-1E86B1E7E091}" srcOrd="4" destOrd="0" presId="urn:microsoft.com/office/officeart/2016/7/layout/LinearArrowProcessNumbered"/>
    <dgm:cxn modelId="{B2C66303-F519-7F40-A6B2-52891882EF40}" type="presParOf" srcId="{1ECD6D12-EC05-0345-8F3C-1E86B1E7E091}" destId="{1338AC2B-B18A-0D45-AD97-0031D59E5597}" srcOrd="0" destOrd="0" presId="urn:microsoft.com/office/officeart/2016/7/layout/LinearArrowProcessNumbered"/>
    <dgm:cxn modelId="{AFFA15DE-86EF-CD4B-A84A-F859D98D55FD}" type="presParOf" srcId="{1ECD6D12-EC05-0345-8F3C-1E86B1E7E091}" destId="{9E7A0760-1220-F14C-B6F2-36800DEE8D2A}" srcOrd="1" destOrd="0" presId="urn:microsoft.com/office/officeart/2016/7/layout/LinearArrowProcessNumbered"/>
    <dgm:cxn modelId="{A6EDF471-A058-C847-8B89-62A4ABCCB30B}" type="presParOf" srcId="{9E7A0760-1220-F14C-B6F2-36800DEE8D2A}" destId="{D8A728BA-D60E-6E4B-9CCE-19B87DFF99AA}" srcOrd="0" destOrd="0" presId="urn:microsoft.com/office/officeart/2016/7/layout/LinearArrowProcessNumbered"/>
    <dgm:cxn modelId="{5589F4EC-EA01-3F45-A2A1-C9F712876677}" type="presParOf" srcId="{9E7A0760-1220-F14C-B6F2-36800DEE8D2A}" destId="{BF55557B-164B-7F4E-9C3F-568895C3E47D}" srcOrd="1" destOrd="0" presId="urn:microsoft.com/office/officeart/2016/7/layout/LinearArrowProcessNumbered"/>
    <dgm:cxn modelId="{773519F7-D509-EA42-A9E1-AC690826E5E6}" type="presParOf" srcId="{9E7A0760-1220-F14C-B6F2-36800DEE8D2A}" destId="{F5130EA9-DAD2-7B40-93B3-D22D3E03F621}" srcOrd="2" destOrd="0" presId="urn:microsoft.com/office/officeart/2016/7/layout/LinearArrowProcessNumbered"/>
    <dgm:cxn modelId="{BA236DB5-8F7C-574B-AAA1-EDAD098158E5}" type="presParOf" srcId="{9E7A0760-1220-F14C-B6F2-36800DEE8D2A}" destId="{E6F469A3-B30B-6D4F-BA42-B7F831538315}" srcOrd="3" destOrd="0" presId="urn:microsoft.com/office/officeart/2016/7/layout/LinearArrowProcessNumbered"/>
    <dgm:cxn modelId="{F9B7C373-72BA-2146-BF81-9C035CA395B8}" type="presParOf" srcId="{1ECD6D12-EC05-0345-8F3C-1E86B1E7E091}" destId="{75C6694D-80C1-6F49-8815-A388E2280688}" srcOrd="2" destOrd="0" presId="urn:microsoft.com/office/officeart/2016/7/layout/LinearArrow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88F2036-AD90-417C-A92F-022CAF7E9A7A}" type="doc">
      <dgm:prSet loTypeId="urn:microsoft.com/office/officeart/2018/5/layout/IconCircleLabelList" loCatId="icon" qsTypeId="urn:microsoft.com/office/officeart/2005/8/quickstyle/simple1" qsCatId="simple" csTypeId="urn:microsoft.com/office/officeart/2018/5/colors/Iconchunking_neutralicon_accent4_2" csCatId="accent4" phldr="1"/>
      <dgm:spPr/>
      <dgm:t>
        <a:bodyPr/>
        <a:lstStyle/>
        <a:p>
          <a:endParaRPr lang="en-US"/>
        </a:p>
      </dgm:t>
    </dgm:pt>
    <dgm:pt modelId="{9FBE88B6-A248-4868-B6A4-C24E440A3ADF}">
      <dgm:prSet/>
      <dgm:spPr/>
      <dgm:t>
        <a:bodyPr/>
        <a:lstStyle/>
        <a:p>
          <a:pPr>
            <a:defRPr cap="all"/>
          </a:pPr>
          <a:r>
            <a:rPr lang="en-US" dirty="0"/>
            <a:t>Redeploy old primary stack AS RR</a:t>
          </a:r>
        </a:p>
      </dgm:t>
    </dgm:pt>
    <dgm:pt modelId="{C322D0F1-D237-44A8-9B75-F8A12488142D}" type="parTrans" cxnId="{DC96833E-57E1-4AB7-8859-8504220068C8}">
      <dgm:prSet/>
      <dgm:spPr/>
      <dgm:t>
        <a:bodyPr/>
        <a:lstStyle/>
        <a:p>
          <a:endParaRPr lang="en-US"/>
        </a:p>
      </dgm:t>
    </dgm:pt>
    <dgm:pt modelId="{1EDCDEFA-0689-49EE-BEB0-92FA37B289E4}" type="sibTrans" cxnId="{DC96833E-57E1-4AB7-8859-8504220068C8}">
      <dgm:prSet/>
      <dgm:spPr/>
      <dgm:t>
        <a:bodyPr/>
        <a:lstStyle/>
        <a:p>
          <a:endParaRPr lang="en-US"/>
        </a:p>
      </dgm:t>
    </dgm:pt>
    <dgm:pt modelId="{E3BB2498-00CA-4144-89CE-8C00921C23C9}">
      <dgm:prSet/>
      <dgm:spPr/>
      <dgm:t>
        <a:bodyPr/>
        <a:lstStyle/>
        <a:p>
          <a:pPr>
            <a:defRPr cap="all"/>
          </a:pPr>
          <a:r>
            <a:rPr lang="en-US"/>
            <a:t>Sync data as read-replica</a:t>
          </a:r>
        </a:p>
      </dgm:t>
    </dgm:pt>
    <dgm:pt modelId="{5065CF1B-963B-4B5C-9D6E-0607ECC7DD2C}" type="parTrans" cxnId="{5595BA9B-CBD4-413F-A1CD-3FA79DC85BD9}">
      <dgm:prSet/>
      <dgm:spPr/>
      <dgm:t>
        <a:bodyPr/>
        <a:lstStyle/>
        <a:p>
          <a:endParaRPr lang="en-US"/>
        </a:p>
      </dgm:t>
    </dgm:pt>
    <dgm:pt modelId="{727A995E-C6EA-4089-8070-55EB83BD9238}" type="sibTrans" cxnId="{5595BA9B-CBD4-413F-A1CD-3FA79DC85BD9}">
      <dgm:prSet/>
      <dgm:spPr/>
      <dgm:t>
        <a:bodyPr/>
        <a:lstStyle/>
        <a:p>
          <a:endParaRPr lang="en-US"/>
        </a:p>
      </dgm:t>
    </dgm:pt>
    <dgm:pt modelId="{8DBE48BF-A6FE-4859-B7E1-F1738495A3A2}">
      <dgm:prSet/>
      <dgm:spPr/>
      <dgm:t>
        <a:bodyPr/>
        <a:lstStyle/>
        <a:p>
          <a:pPr>
            <a:defRPr cap="all"/>
          </a:pPr>
          <a:r>
            <a:rPr lang="en-US"/>
            <a:t>Promote</a:t>
          </a:r>
        </a:p>
      </dgm:t>
    </dgm:pt>
    <dgm:pt modelId="{A7C8789E-34A9-4650-AA56-AD2C00488460}" type="parTrans" cxnId="{F41676DB-D4D7-495D-AC77-AD1732C895C3}">
      <dgm:prSet/>
      <dgm:spPr/>
      <dgm:t>
        <a:bodyPr/>
        <a:lstStyle/>
        <a:p>
          <a:endParaRPr lang="en-US"/>
        </a:p>
      </dgm:t>
    </dgm:pt>
    <dgm:pt modelId="{4F40DCE9-EB83-481F-B8F9-B145FDC23115}" type="sibTrans" cxnId="{F41676DB-D4D7-495D-AC77-AD1732C895C3}">
      <dgm:prSet/>
      <dgm:spPr/>
      <dgm:t>
        <a:bodyPr/>
        <a:lstStyle/>
        <a:p>
          <a:endParaRPr lang="en-US"/>
        </a:p>
      </dgm:t>
    </dgm:pt>
    <dgm:pt modelId="{5EC89138-1ACE-4C9F-BCCB-54A7C42F74D2}">
      <dgm:prSet/>
      <dgm:spPr/>
      <dgm:t>
        <a:bodyPr/>
        <a:lstStyle/>
        <a:p>
          <a:pPr>
            <a:defRPr cap="all"/>
          </a:pPr>
          <a:r>
            <a:rPr lang="en-US"/>
            <a:t>Redeploy RR stack</a:t>
          </a:r>
        </a:p>
      </dgm:t>
    </dgm:pt>
    <dgm:pt modelId="{A16F71B8-EA96-482E-9868-E09F8158FC6E}" type="parTrans" cxnId="{76B4C267-9865-47BB-9588-4DDB9FFDF437}">
      <dgm:prSet/>
      <dgm:spPr/>
      <dgm:t>
        <a:bodyPr/>
        <a:lstStyle/>
        <a:p>
          <a:endParaRPr lang="en-US"/>
        </a:p>
      </dgm:t>
    </dgm:pt>
    <dgm:pt modelId="{13DF0AE6-788C-42EF-BED4-2041E754DD89}" type="sibTrans" cxnId="{76B4C267-9865-47BB-9588-4DDB9FFDF437}">
      <dgm:prSet/>
      <dgm:spPr/>
      <dgm:t>
        <a:bodyPr/>
        <a:lstStyle/>
        <a:p>
          <a:endParaRPr lang="en-US"/>
        </a:p>
      </dgm:t>
    </dgm:pt>
    <dgm:pt modelId="{115DB5AB-1531-4AD0-9D91-7FB1DDCA6238}" type="pres">
      <dgm:prSet presAssocID="{D88F2036-AD90-417C-A92F-022CAF7E9A7A}" presName="root" presStyleCnt="0">
        <dgm:presLayoutVars>
          <dgm:dir/>
          <dgm:resizeHandles val="exact"/>
        </dgm:presLayoutVars>
      </dgm:prSet>
      <dgm:spPr/>
    </dgm:pt>
    <dgm:pt modelId="{B74A4DFD-D589-47D2-8047-0C9BE0183449}" type="pres">
      <dgm:prSet presAssocID="{9FBE88B6-A248-4868-B6A4-C24E440A3ADF}" presName="compNode" presStyleCnt="0"/>
      <dgm:spPr/>
    </dgm:pt>
    <dgm:pt modelId="{C0BA21A1-FB2B-497F-8CD5-5D3AD6CC1D74}" type="pres">
      <dgm:prSet presAssocID="{9FBE88B6-A248-4868-B6A4-C24E440A3ADF}" presName="iconBgRect" presStyleLbl="bgShp" presStyleIdx="0" presStyleCnt="4"/>
      <dgm:spPr/>
    </dgm:pt>
    <dgm:pt modelId="{DF531B7E-6FA6-4E00-A084-5E3F93425329}" type="pres">
      <dgm:prSet presAssocID="{9FBE88B6-A248-4868-B6A4-C24E440A3AD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8F781B35-AE3F-4AB2-A269-5730C5F35DCE}" type="pres">
      <dgm:prSet presAssocID="{9FBE88B6-A248-4868-B6A4-C24E440A3ADF}" presName="spaceRect" presStyleCnt="0"/>
      <dgm:spPr/>
    </dgm:pt>
    <dgm:pt modelId="{652E8A67-64DD-4FA5-81F9-BEB15C06D2B2}" type="pres">
      <dgm:prSet presAssocID="{9FBE88B6-A248-4868-B6A4-C24E440A3ADF}" presName="textRect" presStyleLbl="revTx" presStyleIdx="0" presStyleCnt="4">
        <dgm:presLayoutVars>
          <dgm:chMax val="1"/>
          <dgm:chPref val="1"/>
        </dgm:presLayoutVars>
      </dgm:prSet>
      <dgm:spPr/>
    </dgm:pt>
    <dgm:pt modelId="{48831A30-A7B0-453A-9DDC-9DF001109981}" type="pres">
      <dgm:prSet presAssocID="{1EDCDEFA-0689-49EE-BEB0-92FA37B289E4}" presName="sibTrans" presStyleCnt="0"/>
      <dgm:spPr/>
    </dgm:pt>
    <dgm:pt modelId="{7201C499-436F-4A43-AA24-491340A8EC23}" type="pres">
      <dgm:prSet presAssocID="{E3BB2498-00CA-4144-89CE-8C00921C23C9}" presName="compNode" presStyleCnt="0"/>
      <dgm:spPr/>
    </dgm:pt>
    <dgm:pt modelId="{2EDF32EA-CF13-466E-B930-E7E1980DE023}" type="pres">
      <dgm:prSet presAssocID="{E3BB2498-00CA-4144-89CE-8C00921C23C9}" presName="iconBgRect" presStyleLbl="bgShp" presStyleIdx="1" presStyleCnt="4"/>
      <dgm:spPr/>
    </dgm:pt>
    <dgm:pt modelId="{3CC008DE-C17F-43B4-8891-B70A9FC29DA2}" type="pres">
      <dgm:prSet presAssocID="{E3BB2498-00CA-4144-89CE-8C00921C23C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erver"/>
        </a:ext>
      </dgm:extLst>
    </dgm:pt>
    <dgm:pt modelId="{239F8585-A9A5-4EB7-B3D2-E56BECA0CBFD}" type="pres">
      <dgm:prSet presAssocID="{E3BB2498-00CA-4144-89CE-8C00921C23C9}" presName="spaceRect" presStyleCnt="0"/>
      <dgm:spPr/>
    </dgm:pt>
    <dgm:pt modelId="{84A2C94F-BDBD-4312-BD3C-5C6E092EE67B}" type="pres">
      <dgm:prSet presAssocID="{E3BB2498-00CA-4144-89CE-8C00921C23C9}" presName="textRect" presStyleLbl="revTx" presStyleIdx="1" presStyleCnt="4">
        <dgm:presLayoutVars>
          <dgm:chMax val="1"/>
          <dgm:chPref val="1"/>
        </dgm:presLayoutVars>
      </dgm:prSet>
      <dgm:spPr/>
    </dgm:pt>
    <dgm:pt modelId="{5F42DE83-3E1E-46CC-8C16-EC047AF23BAA}" type="pres">
      <dgm:prSet presAssocID="{727A995E-C6EA-4089-8070-55EB83BD9238}" presName="sibTrans" presStyleCnt="0"/>
      <dgm:spPr/>
    </dgm:pt>
    <dgm:pt modelId="{8B4E18DA-F07B-4E36-A9E0-0B13D77FFA6F}" type="pres">
      <dgm:prSet presAssocID="{8DBE48BF-A6FE-4859-B7E1-F1738495A3A2}" presName="compNode" presStyleCnt="0"/>
      <dgm:spPr/>
    </dgm:pt>
    <dgm:pt modelId="{AA9ACC7F-66FA-4F5E-88D5-2EADC9E58B04}" type="pres">
      <dgm:prSet presAssocID="{8DBE48BF-A6FE-4859-B7E1-F1738495A3A2}" presName="iconBgRect" presStyleLbl="bgShp" presStyleIdx="2" presStyleCnt="4"/>
      <dgm:spPr/>
    </dgm:pt>
    <dgm:pt modelId="{283A3559-87EC-4DB4-89EF-3B91BB58E855}" type="pres">
      <dgm:prSet presAssocID="{8DBE48BF-A6FE-4859-B7E1-F1738495A3A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egaphone"/>
        </a:ext>
      </dgm:extLst>
    </dgm:pt>
    <dgm:pt modelId="{1074DC4A-88DD-4F02-8BD2-255AC7BE8171}" type="pres">
      <dgm:prSet presAssocID="{8DBE48BF-A6FE-4859-B7E1-F1738495A3A2}" presName="spaceRect" presStyleCnt="0"/>
      <dgm:spPr/>
    </dgm:pt>
    <dgm:pt modelId="{259D9175-9B66-47C3-A24B-2914D395FDCB}" type="pres">
      <dgm:prSet presAssocID="{8DBE48BF-A6FE-4859-B7E1-F1738495A3A2}" presName="textRect" presStyleLbl="revTx" presStyleIdx="2" presStyleCnt="4">
        <dgm:presLayoutVars>
          <dgm:chMax val="1"/>
          <dgm:chPref val="1"/>
        </dgm:presLayoutVars>
      </dgm:prSet>
      <dgm:spPr/>
    </dgm:pt>
    <dgm:pt modelId="{8C545AAC-EE4D-46A4-93FD-0E7C2152F4A8}" type="pres">
      <dgm:prSet presAssocID="{4F40DCE9-EB83-481F-B8F9-B145FDC23115}" presName="sibTrans" presStyleCnt="0"/>
      <dgm:spPr/>
    </dgm:pt>
    <dgm:pt modelId="{3A95B3A9-1077-412B-B96C-684A1FDD4BEF}" type="pres">
      <dgm:prSet presAssocID="{5EC89138-1ACE-4C9F-BCCB-54A7C42F74D2}" presName="compNode" presStyleCnt="0"/>
      <dgm:spPr/>
    </dgm:pt>
    <dgm:pt modelId="{1E79AAD1-02A1-48B7-AD3D-08FB79DCEA85}" type="pres">
      <dgm:prSet presAssocID="{5EC89138-1ACE-4C9F-BCCB-54A7C42F74D2}" presName="iconBgRect" presStyleLbl="bgShp" presStyleIdx="3" presStyleCnt="4"/>
      <dgm:spPr/>
    </dgm:pt>
    <dgm:pt modelId="{DF8409DB-E582-4C1F-9874-AB871E38E97F}" type="pres">
      <dgm:prSet presAssocID="{5EC89138-1ACE-4C9F-BCCB-54A7C42F74D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omputer"/>
        </a:ext>
      </dgm:extLst>
    </dgm:pt>
    <dgm:pt modelId="{1CEE23E1-554C-4329-ACBC-9A595FF84809}" type="pres">
      <dgm:prSet presAssocID="{5EC89138-1ACE-4C9F-BCCB-54A7C42F74D2}" presName="spaceRect" presStyleCnt="0"/>
      <dgm:spPr/>
    </dgm:pt>
    <dgm:pt modelId="{990664CD-1948-46A2-8EC0-99F8E0A53C71}" type="pres">
      <dgm:prSet presAssocID="{5EC89138-1ACE-4C9F-BCCB-54A7C42F74D2}" presName="textRect" presStyleLbl="revTx" presStyleIdx="3" presStyleCnt="4">
        <dgm:presLayoutVars>
          <dgm:chMax val="1"/>
          <dgm:chPref val="1"/>
        </dgm:presLayoutVars>
      </dgm:prSet>
      <dgm:spPr/>
    </dgm:pt>
  </dgm:ptLst>
  <dgm:cxnLst>
    <dgm:cxn modelId="{A085810C-0C2A-4B49-A834-E8DDCE834B94}" type="presOf" srcId="{D88F2036-AD90-417C-A92F-022CAF7E9A7A}" destId="{115DB5AB-1531-4AD0-9D91-7FB1DDCA6238}" srcOrd="0" destOrd="0" presId="urn:microsoft.com/office/officeart/2018/5/layout/IconCircleLabelList"/>
    <dgm:cxn modelId="{DC96833E-57E1-4AB7-8859-8504220068C8}" srcId="{D88F2036-AD90-417C-A92F-022CAF7E9A7A}" destId="{9FBE88B6-A248-4868-B6A4-C24E440A3ADF}" srcOrd="0" destOrd="0" parTransId="{C322D0F1-D237-44A8-9B75-F8A12488142D}" sibTransId="{1EDCDEFA-0689-49EE-BEB0-92FA37B289E4}"/>
    <dgm:cxn modelId="{DEBF1356-98AE-4EEF-A90D-27A83D473CD3}" type="presOf" srcId="{5EC89138-1ACE-4C9F-BCCB-54A7C42F74D2}" destId="{990664CD-1948-46A2-8EC0-99F8E0A53C71}" srcOrd="0" destOrd="0" presId="urn:microsoft.com/office/officeart/2018/5/layout/IconCircleLabelList"/>
    <dgm:cxn modelId="{76B4C267-9865-47BB-9588-4DDB9FFDF437}" srcId="{D88F2036-AD90-417C-A92F-022CAF7E9A7A}" destId="{5EC89138-1ACE-4C9F-BCCB-54A7C42F74D2}" srcOrd="3" destOrd="0" parTransId="{A16F71B8-EA96-482E-9868-E09F8158FC6E}" sibTransId="{13DF0AE6-788C-42EF-BED4-2041E754DD89}"/>
    <dgm:cxn modelId="{5595BA9B-CBD4-413F-A1CD-3FA79DC85BD9}" srcId="{D88F2036-AD90-417C-A92F-022CAF7E9A7A}" destId="{E3BB2498-00CA-4144-89CE-8C00921C23C9}" srcOrd="1" destOrd="0" parTransId="{5065CF1B-963B-4B5C-9D6E-0607ECC7DD2C}" sibTransId="{727A995E-C6EA-4089-8070-55EB83BD9238}"/>
    <dgm:cxn modelId="{AD6A90C4-2A09-4544-ABB6-CC2850DBD779}" type="presOf" srcId="{E3BB2498-00CA-4144-89CE-8C00921C23C9}" destId="{84A2C94F-BDBD-4312-BD3C-5C6E092EE67B}" srcOrd="0" destOrd="0" presId="urn:microsoft.com/office/officeart/2018/5/layout/IconCircleLabelList"/>
    <dgm:cxn modelId="{AB9AADCD-9E41-482F-8B9B-6204348C0746}" type="presOf" srcId="{9FBE88B6-A248-4868-B6A4-C24E440A3ADF}" destId="{652E8A67-64DD-4FA5-81F9-BEB15C06D2B2}" srcOrd="0" destOrd="0" presId="urn:microsoft.com/office/officeart/2018/5/layout/IconCircleLabelList"/>
    <dgm:cxn modelId="{F41676DB-D4D7-495D-AC77-AD1732C895C3}" srcId="{D88F2036-AD90-417C-A92F-022CAF7E9A7A}" destId="{8DBE48BF-A6FE-4859-B7E1-F1738495A3A2}" srcOrd="2" destOrd="0" parTransId="{A7C8789E-34A9-4650-AA56-AD2C00488460}" sibTransId="{4F40DCE9-EB83-481F-B8F9-B145FDC23115}"/>
    <dgm:cxn modelId="{092661E0-7D00-43C1-9277-93984016776B}" type="presOf" srcId="{8DBE48BF-A6FE-4859-B7E1-F1738495A3A2}" destId="{259D9175-9B66-47C3-A24B-2914D395FDCB}" srcOrd="0" destOrd="0" presId="urn:microsoft.com/office/officeart/2018/5/layout/IconCircleLabelList"/>
    <dgm:cxn modelId="{7920C876-E5F0-4EEC-93D0-1672473C7A0C}" type="presParOf" srcId="{115DB5AB-1531-4AD0-9D91-7FB1DDCA6238}" destId="{B74A4DFD-D589-47D2-8047-0C9BE0183449}" srcOrd="0" destOrd="0" presId="urn:microsoft.com/office/officeart/2018/5/layout/IconCircleLabelList"/>
    <dgm:cxn modelId="{C5A7753E-F054-4ED9-ABF4-17544DA2A1DD}" type="presParOf" srcId="{B74A4DFD-D589-47D2-8047-0C9BE0183449}" destId="{C0BA21A1-FB2B-497F-8CD5-5D3AD6CC1D74}" srcOrd="0" destOrd="0" presId="urn:microsoft.com/office/officeart/2018/5/layout/IconCircleLabelList"/>
    <dgm:cxn modelId="{0DB721B7-4AE8-4E01-B19C-DB3BB7D08F93}" type="presParOf" srcId="{B74A4DFD-D589-47D2-8047-0C9BE0183449}" destId="{DF531B7E-6FA6-4E00-A084-5E3F93425329}" srcOrd="1" destOrd="0" presId="urn:microsoft.com/office/officeart/2018/5/layout/IconCircleLabelList"/>
    <dgm:cxn modelId="{AD5A6CD8-B14D-42FC-A240-96113436B575}" type="presParOf" srcId="{B74A4DFD-D589-47D2-8047-0C9BE0183449}" destId="{8F781B35-AE3F-4AB2-A269-5730C5F35DCE}" srcOrd="2" destOrd="0" presId="urn:microsoft.com/office/officeart/2018/5/layout/IconCircleLabelList"/>
    <dgm:cxn modelId="{AE239A03-2708-4BEB-8BA9-66F592C2889D}" type="presParOf" srcId="{B74A4DFD-D589-47D2-8047-0C9BE0183449}" destId="{652E8A67-64DD-4FA5-81F9-BEB15C06D2B2}" srcOrd="3" destOrd="0" presId="urn:microsoft.com/office/officeart/2018/5/layout/IconCircleLabelList"/>
    <dgm:cxn modelId="{5018743F-B9EC-413E-B1E4-57D7918F00EA}" type="presParOf" srcId="{115DB5AB-1531-4AD0-9D91-7FB1DDCA6238}" destId="{48831A30-A7B0-453A-9DDC-9DF001109981}" srcOrd="1" destOrd="0" presId="urn:microsoft.com/office/officeart/2018/5/layout/IconCircleLabelList"/>
    <dgm:cxn modelId="{A5CE3D1F-F43D-49FC-9BC6-35A62F45BE58}" type="presParOf" srcId="{115DB5AB-1531-4AD0-9D91-7FB1DDCA6238}" destId="{7201C499-436F-4A43-AA24-491340A8EC23}" srcOrd="2" destOrd="0" presId="urn:microsoft.com/office/officeart/2018/5/layout/IconCircleLabelList"/>
    <dgm:cxn modelId="{C0C8C734-446C-4381-989E-394917FC782A}" type="presParOf" srcId="{7201C499-436F-4A43-AA24-491340A8EC23}" destId="{2EDF32EA-CF13-466E-B930-E7E1980DE023}" srcOrd="0" destOrd="0" presId="urn:microsoft.com/office/officeart/2018/5/layout/IconCircleLabelList"/>
    <dgm:cxn modelId="{11F18815-204E-4364-B63A-1A6F7109930A}" type="presParOf" srcId="{7201C499-436F-4A43-AA24-491340A8EC23}" destId="{3CC008DE-C17F-43B4-8891-B70A9FC29DA2}" srcOrd="1" destOrd="0" presId="urn:microsoft.com/office/officeart/2018/5/layout/IconCircleLabelList"/>
    <dgm:cxn modelId="{3B9F630A-B404-44FC-B4FC-E039F96E5CB9}" type="presParOf" srcId="{7201C499-436F-4A43-AA24-491340A8EC23}" destId="{239F8585-A9A5-4EB7-B3D2-E56BECA0CBFD}" srcOrd="2" destOrd="0" presId="urn:microsoft.com/office/officeart/2018/5/layout/IconCircleLabelList"/>
    <dgm:cxn modelId="{B87B499A-F7E2-4A6A-816F-CB8F7E51BF39}" type="presParOf" srcId="{7201C499-436F-4A43-AA24-491340A8EC23}" destId="{84A2C94F-BDBD-4312-BD3C-5C6E092EE67B}" srcOrd="3" destOrd="0" presId="urn:microsoft.com/office/officeart/2018/5/layout/IconCircleLabelList"/>
    <dgm:cxn modelId="{8304FC55-68DD-49D0-9942-243FB1DF4F47}" type="presParOf" srcId="{115DB5AB-1531-4AD0-9D91-7FB1DDCA6238}" destId="{5F42DE83-3E1E-46CC-8C16-EC047AF23BAA}" srcOrd="3" destOrd="0" presId="urn:microsoft.com/office/officeart/2018/5/layout/IconCircleLabelList"/>
    <dgm:cxn modelId="{68EE009C-CF84-4C6C-AEE9-0188C5151FE2}" type="presParOf" srcId="{115DB5AB-1531-4AD0-9D91-7FB1DDCA6238}" destId="{8B4E18DA-F07B-4E36-A9E0-0B13D77FFA6F}" srcOrd="4" destOrd="0" presId="urn:microsoft.com/office/officeart/2018/5/layout/IconCircleLabelList"/>
    <dgm:cxn modelId="{F4851FE9-88C7-4347-A93F-A8ACC7E7168B}" type="presParOf" srcId="{8B4E18DA-F07B-4E36-A9E0-0B13D77FFA6F}" destId="{AA9ACC7F-66FA-4F5E-88D5-2EADC9E58B04}" srcOrd="0" destOrd="0" presId="urn:microsoft.com/office/officeart/2018/5/layout/IconCircleLabelList"/>
    <dgm:cxn modelId="{B6CE4411-DD8D-499E-A0A6-34DD5AC93E91}" type="presParOf" srcId="{8B4E18DA-F07B-4E36-A9E0-0B13D77FFA6F}" destId="{283A3559-87EC-4DB4-89EF-3B91BB58E855}" srcOrd="1" destOrd="0" presId="urn:microsoft.com/office/officeart/2018/5/layout/IconCircleLabelList"/>
    <dgm:cxn modelId="{54224C6C-9B92-4AA4-9FA1-6C20D827A41E}" type="presParOf" srcId="{8B4E18DA-F07B-4E36-A9E0-0B13D77FFA6F}" destId="{1074DC4A-88DD-4F02-8BD2-255AC7BE8171}" srcOrd="2" destOrd="0" presId="urn:microsoft.com/office/officeart/2018/5/layout/IconCircleLabelList"/>
    <dgm:cxn modelId="{70976ADF-D831-4D45-8A11-4F745DDB9E63}" type="presParOf" srcId="{8B4E18DA-F07B-4E36-A9E0-0B13D77FFA6F}" destId="{259D9175-9B66-47C3-A24B-2914D395FDCB}" srcOrd="3" destOrd="0" presId="urn:microsoft.com/office/officeart/2018/5/layout/IconCircleLabelList"/>
    <dgm:cxn modelId="{C40F9C40-4B7C-43A0-8CDC-BB731225239E}" type="presParOf" srcId="{115DB5AB-1531-4AD0-9D91-7FB1DDCA6238}" destId="{8C545AAC-EE4D-46A4-93FD-0E7C2152F4A8}" srcOrd="5" destOrd="0" presId="urn:microsoft.com/office/officeart/2018/5/layout/IconCircleLabelList"/>
    <dgm:cxn modelId="{4B14B8FF-5680-4C38-BD4C-A5EFAE0269AA}" type="presParOf" srcId="{115DB5AB-1531-4AD0-9D91-7FB1DDCA6238}" destId="{3A95B3A9-1077-412B-B96C-684A1FDD4BEF}" srcOrd="6" destOrd="0" presId="urn:microsoft.com/office/officeart/2018/5/layout/IconCircleLabelList"/>
    <dgm:cxn modelId="{3279D8CB-2A41-49C2-87D7-D218D188447E}" type="presParOf" srcId="{3A95B3A9-1077-412B-B96C-684A1FDD4BEF}" destId="{1E79AAD1-02A1-48B7-AD3D-08FB79DCEA85}" srcOrd="0" destOrd="0" presId="urn:microsoft.com/office/officeart/2018/5/layout/IconCircleLabelList"/>
    <dgm:cxn modelId="{E16A2351-A0A2-41EC-9C8D-819F566FC73F}" type="presParOf" srcId="{3A95B3A9-1077-412B-B96C-684A1FDD4BEF}" destId="{DF8409DB-E582-4C1F-9874-AB871E38E97F}" srcOrd="1" destOrd="0" presId="urn:microsoft.com/office/officeart/2018/5/layout/IconCircleLabelList"/>
    <dgm:cxn modelId="{480133BE-93E9-4450-8556-40D19AB8FB82}" type="presParOf" srcId="{3A95B3A9-1077-412B-B96C-684A1FDD4BEF}" destId="{1CEE23E1-554C-4329-ACBC-9A595FF84809}" srcOrd="2" destOrd="0" presId="urn:microsoft.com/office/officeart/2018/5/layout/IconCircleLabelList"/>
    <dgm:cxn modelId="{DBA50A3D-71F3-4AE9-BA34-22C30290CC06}" type="presParOf" srcId="{3A95B3A9-1077-412B-B96C-684A1FDD4BEF}" destId="{990664CD-1948-46A2-8EC0-99F8E0A53C71}"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533C1C-86FC-4388-8F70-CCEF808A280D}">
      <dsp:nvSpPr>
        <dsp:cNvPr id="0" name=""/>
        <dsp:cNvSpPr/>
      </dsp:nvSpPr>
      <dsp:spPr>
        <a:xfrm>
          <a:off x="667163" y="185747"/>
          <a:ext cx="879293" cy="75186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102C0B-AB05-4851-97A6-1C145484A939}">
      <dsp:nvSpPr>
        <dsp:cNvPr id="0" name=""/>
        <dsp:cNvSpPr/>
      </dsp:nvSpPr>
      <dsp:spPr>
        <a:xfrm>
          <a:off x="504700" y="1218339"/>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b="0" kern="1200"/>
            <a:t>Deployment Time</a:t>
          </a:r>
          <a:br>
            <a:rPr lang="en-US" sz="2000" b="0" kern="1200"/>
          </a:br>
          <a:r>
            <a:rPr lang="en-US" sz="2000" b="0" kern="1200"/>
            <a:t>10-40 min</a:t>
          </a:r>
          <a:endParaRPr lang="en-US" sz="2000" b="0" kern="1200" dirty="0"/>
        </a:p>
      </dsp:txBody>
      <dsp:txXfrm>
        <a:off x="504700" y="1218339"/>
        <a:ext cx="4315781" cy="647367"/>
      </dsp:txXfrm>
    </dsp:sp>
    <dsp:sp modelId="{6FB26C3B-E35D-497A-AB1A-9FE084AA1E83}">
      <dsp:nvSpPr>
        <dsp:cNvPr id="0" name=""/>
        <dsp:cNvSpPr/>
      </dsp:nvSpPr>
      <dsp:spPr>
        <a:xfrm>
          <a:off x="564387" y="3026096"/>
          <a:ext cx="4315781" cy="838"/>
        </a:xfrm>
        <a:prstGeom prst="rect">
          <a:avLst/>
        </a:prstGeom>
        <a:noFill/>
        <a:ln>
          <a:noFill/>
        </a:ln>
        <a:effectLst/>
      </dsp:spPr>
      <dsp:style>
        <a:lnRef idx="0">
          <a:scrgbClr r="0" g="0" b="0"/>
        </a:lnRef>
        <a:fillRef idx="0">
          <a:scrgbClr r="0" g="0" b="0"/>
        </a:fillRef>
        <a:effectRef idx="0">
          <a:scrgbClr r="0" g="0" b="0"/>
        </a:effectRef>
        <a:fontRef idx="minor"/>
      </dsp:style>
    </dsp:sp>
    <dsp:sp modelId="{D284C95B-DFD8-420F-BC27-7C80C885F428}">
      <dsp:nvSpPr>
        <dsp:cNvPr id="0" name=""/>
        <dsp:cNvSpPr/>
      </dsp:nvSpPr>
      <dsp:spPr>
        <a:xfrm>
          <a:off x="5773344" y="421410"/>
          <a:ext cx="673963" cy="5458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8EB19B-06D6-4E2F-ACD1-CB3FB51BC2B6}">
      <dsp:nvSpPr>
        <dsp:cNvPr id="0" name=""/>
        <dsp:cNvSpPr/>
      </dsp:nvSpPr>
      <dsp:spPr>
        <a:xfrm>
          <a:off x="5516056" y="1167207"/>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b="0" kern="1200"/>
            <a:t>Pre-deployed instances have the following PG settings:</a:t>
          </a:r>
          <a:endParaRPr lang="en-US" sz="2000" b="0" kern="1200" dirty="0"/>
        </a:p>
      </dsp:txBody>
      <dsp:txXfrm>
        <a:off x="5516056" y="1167207"/>
        <a:ext cx="4315781" cy="647367"/>
      </dsp:txXfrm>
    </dsp:sp>
    <dsp:sp modelId="{CBE5E5E7-B0FE-4AC2-AB9E-CEEA9301FC1E}">
      <dsp:nvSpPr>
        <dsp:cNvPr id="0" name=""/>
        <dsp:cNvSpPr/>
      </dsp:nvSpPr>
      <dsp:spPr>
        <a:xfrm>
          <a:off x="5506086" y="1880167"/>
          <a:ext cx="4315781" cy="838"/>
        </a:xfrm>
        <a:prstGeom prst="rect">
          <a:avLst/>
        </a:prstGeom>
        <a:blipFill rotWithShape="0">
          <a:blip xmlns:r="http://schemas.openxmlformats.org/officeDocument/2006/relationships" r:embed="rId5"/>
          <a:srcRect/>
          <a:stretch>
            <a:fillRect l="-92000" r="-92000"/>
          </a:stretch>
        </a:blip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pPr>
          <a:endParaRPr lang="en-US" sz="1500" b="0" kern="1200" dirty="0"/>
        </a:p>
        <a:p>
          <a:pPr marL="0" lvl="0" indent="0" algn="l" defTabSz="666750">
            <a:lnSpc>
              <a:spcPct val="100000"/>
            </a:lnSpc>
            <a:spcBef>
              <a:spcPct val="0"/>
            </a:spcBef>
            <a:spcAft>
              <a:spcPct val="35000"/>
            </a:spcAft>
            <a:buNone/>
          </a:pPr>
          <a:endParaRPr lang="en-US" sz="1500" b="0" kern="1200" dirty="0"/>
        </a:p>
      </dsp:txBody>
      <dsp:txXfrm>
        <a:off x="5506086" y="1880167"/>
        <a:ext cx="4315781" cy="8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0B053-5268-E247-9832-D7C1E7FE371D}">
      <dsp:nvSpPr>
        <dsp:cNvPr id="0" name=""/>
        <dsp:cNvSpPr/>
      </dsp:nvSpPr>
      <dsp:spPr>
        <a:xfrm>
          <a:off x="1953" y="1642297"/>
          <a:ext cx="1549517" cy="2169324"/>
        </a:xfrm>
        <a:prstGeom prst="rect">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0806" tIns="330200" rIns="120806" bIns="330200" numCol="1" spcCol="1270" anchor="t" anchorCtr="0">
          <a:noAutofit/>
        </a:bodyPr>
        <a:lstStyle/>
        <a:p>
          <a:pPr marL="0" lvl="0" indent="0" algn="l" defTabSz="488950">
            <a:lnSpc>
              <a:spcPct val="90000"/>
            </a:lnSpc>
            <a:spcBef>
              <a:spcPct val="0"/>
            </a:spcBef>
            <a:spcAft>
              <a:spcPct val="35000"/>
            </a:spcAft>
            <a:buNone/>
          </a:pPr>
          <a:r>
            <a:rPr lang="en-US" sz="1100" kern="1200"/>
            <a:t>Add db4table1</a:t>
          </a:r>
        </a:p>
        <a:p>
          <a:pPr marL="57150" lvl="1" indent="-57150" algn="l" defTabSz="400050">
            <a:lnSpc>
              <a:spcPct val="90000"/>
            </a:lnSpc>
            <a:spcBef>
              <a:spcPct val="0"/>
            </a:spcBef>
            <a:spcAft>
              <a:spcPct val="15000"/>
            </a:spcAft>
            <a:buChar char="•"/>
          </a:pPr>
          <a:r>
            <a:rPr lang="en-US" sz="900" kern="1200"/>
            <a:t>Not replicated due to Parameter Group</a:t>
          </a:r>
        </a:p>
      </dsp:txBody>
      <dsp:txXfrm>
        <a:off x="1953" y="2466641"/>
        <a:ext cx="1549517" cy="1301594"/>
      </dsp:txXfrm>
    </dsp:sp>
    <dsp:sp modelId="{7C593A15-B930-4A4E-BB47-1305A899BCA7}">
      <dsp:nvSpPr>
        <dsp:cNvPr id="0" name=""/>
        <dsp:cNvSpPr/>
      </dsp:nvSpPr>
      <dsp:spPr>
        <a:xfrm>
          <a:off x="451313" y="1859230"/>
          <a:ext cx="650797" cy="650797"/>
        </a:xfrm>
        <a:prstGeom prst="ellips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50739" tIns="12700" rIns="50739" bIns="12700" numCol="1" spcCol="1270" anchor="ctr" anchorCtr="0">
          <a:noAutofit/>
        </a:bodyPr>
        <a:lstStyle/>
        <a:p>
          <a:pPr marL="0" lvl="0" indent="0" algn="ctr" defTabSz="1377950">
            <a:lnSpc>
              <a:spcPct val="90000"/>
            </a:lnSpc>
            <a:spcBef>
              <a:spcPct val="0"/>
            </a:spcBef>
            <a:spcAft>
              <a:spcPct val="35000"/>
            </a:spcAft>
            <a:buNone/>
          </a:pPr>
          <a:r>
            <a:rPr lang="en-US" sz="3100" kern="1200"/>
            <a:t>1</a:t>
          </a:r>
        </a:p>
      </dsp:txBody>
      <dsp:txXfrm>
        <a:off x="546620" y="1954537"/>
        <a:ext cx="460183" cy="460183"/>
      </dsp:txXfrm>
    </dsp:sp>
    <dsp:sp modelId="{47B774D4-0953-F944-AD81-B6BC6C98725B}">
      <dsp:nvSpPr>
        <dsp:cNvPr id="0" name=""/>
        <dsp:cNvSpPr/>
      </dsp:nvSpPr>
      <dsp:spPr>
        <a:xfrm>
          <a:off x="1953" y="3811550"/>
          <a:ext cx="1549517" cy="72"/>
        </a:xfrm>
        <a:prstGeom prst="rect">
          <a:avLst/>
        </a:prstGeom>
        <a:gradFill rotWithShape="0">
          <a:gsLst>
            <a:gs pos="0">
              <a:schemeClr val="accent2">
                <a:hueOff val="-207909"/>
                <a:satOff val="-11990"/>
                <a:lumOff val="1233"/>
                <a:alphaOff val="0"/>
                <a:satMod val="103000"/>
                <a:lumMod val="102000"/>
                <a:tint val="94000"/>
              </a:schemeClr>
            </a:gs>
            <a:gs pos="50000">
              <a:schemeClr val="accent2">
                <a:hueOff val="-207909"/>
                <a:satOff val="-11990"/>
                <a:lumOff val="1233"/>
                <a:alphaOff val="0"/>
                <a:satMod val="110000"/>
                <a:lumMod val="100000"/>
                <a:shade val="100000"/>
              </a:schemeClr>
            </a:gs>
            <a:gs pos="100000">
              <a:schemeClr val="accent2">
                <a:hueOff val="-207909"/>
                <a:satOff val="-11990"/>
                <a:lumOff val="1233"/>
                <a:alphaOff val="0"/>
                <a:lumMod val="99000"/>
                <a:satMod val="120000"/>
                <a:shade val="78000"/>
              </a:schemeClr>
            </a:gs>
          </a:gsLst>
          <a:lin ang="5400000" scaled="0"/>
        </a:gradFill>
        <a:ln w="6350" cap="flat" cmpd="sng" algn="ctr">
          <a:solidFill>
            <a:schemeClr val="accent2">
              <a:hueOff val="-207909"/>
              <a:satOff val="-11990"/>
              <a:lumOff val="123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7B2897F-4374-8347-9C82-050F5DEE2B05}">
      <dsp:nvSpPr>
        <dsp:cNvPr id="0" name=""/>
        <dsp:cNvSpPr/>
      </dsp:nvSpPr>
      <dsp:spPr>
        <a:xfrm>
          <a:off x="1706422" y="1642297"/>
          <a:ext cx="1549517" cy="2169324"/>
        </a:xfrm>
        <a:prstGeom prst="rect">
          <a:avLst/>
        </a:prstGeom>
        <a:solidFill>
          <a:schemeClr val="accent2">
            <a:tint val="40000"/>
            <a:alpha val="90000"/>
            <a:hueOff val="-283075"/>
            <a:satOff val="-25115"/>
            <a:lumOff val="-256"/>
            <a:alphaOff val="0"/>
          </a:schemeClr>
        </a:solidFill>
        <a:ln w="6350" cap="flat" cmpd="sng" algn="ctr">
          <a:solidFill>
            <a:schemeClr val="accent2">
              <a:tint val="40000"/>
              <a:alpha val="90000"/>
              <a:hueOff val="-283075"/>
              <a:satOff val="-25115"/>
              <a:lumOff val="-256"/>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0806" tIns="330200" rIns="120806" bIns="330200" numCol="1" spcCol="1270" anchor="t" anchorCtr="0">
          <a:noAutofit/>
        </a:bodyPr>
        <a:lstStyle/>
        <a:p>
          <a:pPr marL="0" lvl="0" indent="0" algn="l" defTabSz="488950">
            <a:lnSpc>
              <a:spcPct val="90000"/>
            </a:lnSpc>
            <a:spcBef>
              <a:spcPct val="0"/>
            </a:spcBef>
            <a:spcAft>
              <a:spcPct val="35000"/>
            </a:spcAft>
            <a:buNone/>
          </a:pPr>
          <a:r>
            <a:rPr lang="en-US" sz="1100" kern="1200"/>
            <a:t>Validate RR is not receiving replication</a:t>
          </a:r>
        </a:p>
      </dsp:txBody>
      <dsp:txXfrm>
        <a:off x="1706422" y="2466641"/>
        <a:ext cx="1549517" cy="1301594"/>
      </dsp:txXfrm>
    </dsp:sp>
    <dsp:sp modelId="{16D337F9-A292-1349-8E80-5171E3EA49D0}">
      <dsp:nvSpPr>
        <dsp:cNvPr id="0" name=""/>
        <dsp:cNvSpPr/>
      </dsp:nvSpPr>
      <dsp:spPr>
        <a:xfrm>
          <a:off x="2155782" y="1859230"/>
          <a:ext cx="650797" cy="650797"/>
        </a:xfrm>
        <a:prstGeom prst="ellipse">
          <a:avLst/>
        </a:prstGeom>
        <a:gradFill rotWithShape="0">
          <a:gsLst>
            <a:gs pos="0">
              <a:schemeClr val="accent2">
                <a:hueOff val="-415818"/>
                <a:satOff val="-23979"/>
                <a:lumOff val="2465"/>
                <a:alphaOff val="0"/>
                <a:satMod val="103000"/>
                <a:lumMod val="102000"/>
                <a:tint val="94000"/>
              </a:schemeClr>
            </a:gs>
            <a:gs pos="50000">
              <a:schemeClr val="accent2">
                <a:hueOff val="-415818"/>
                <a:satOff val="-23979"/>
                <a:lumOff val="2465"/>
                <a:alphaOff val="0"/>
                <a:satMod val="110000"/>
                <a:lumMod val="100000"/>
                <a:shade val="100000"/>
              </a:schemeClr>
            </a:gs>
            <a:gs pos="100000">
              <a:schemeClr val="accent2">
                <a:hueOff val="-415818"/>
                <a:satOff val="-23979"/>
                <a:lumOff val="2465"/>
                <a:alphaOff val="0"/>
                <a:lumMod val="99000"/>
                <a:satMod val="120000"/>
                <a:shade val="78000"/>
              </a:schemeClr>
            </a:gs>
          </a:gsLst>
          <a:lin ang="5400000" scaled="0"/>
        </a:gradFill>
        <a:ln w="6350" cap="flat" cmpd="sng" algn="ctr">
          <a:solidFill>
            <a:schemeClr val="accent2">
              <a:hueOff val="-415818"/>
              <a:satOff val="-23979"/>
              <a:lumOff val="24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50739" tIns="12700" rIns="50739" bIns="12700" numCol="1" spcCol="1270" anchor="ctr" anchorCtr="0">
          <a:noAutofit/>
        </a:bodyPr>
        <a:lstStyle/>
        <a:p>
          <a:pPr marL="0" lvl="0" indent="0" algn="ctr" defTabSz="1377950">
            <a:lnSpc>
              <a:spcPct val="90000"/>
            </a:lnSpc>
            <a:spcBef>
              <a:spcPct val="0"/>
            </a:spcBef>
            <a:spcAft>
              <a:spcPct val="35000"/>
            </a:spcAft>
            <a:buNone/>
          </a:pPr>
          <a:r>
            <a:rPr lang="en-US" sz="3100" kern="1200"/>
            <a:t>2</a:t>
          </a:r>
        </a:p>
      </dsp:txBody>
      <dsp:txXfrm>
        <a:off x="2251089" y="1954537"/>
        <a:ext cx="460183" cy="460183"/>
      </dsp:txXfrm>
    </dsp:sp>
    <dsp:sp modelId="{8145F183-0AFE-8445-B455-E4BC6CA33B13}">
      <dsp:nvSpPr>
        <dsp:cNvPr id="0" name=""/>
        <dsp:cNvSpPr/>
      </dsp:nvSpPr>
      <dsp:spPr>
        <a:xfrm>
          <a:off x="1706422" y="3811550"/>
          <a:ext cx="1549517" cy="72"/>
        </a:xfrm>
        <a:prstGeom prst="rect">
          <a:avLst/>
        </a:prstGeom>
        <a:gradFill rotWithShape="0">
          <a:gsLst>
            <a:gs pos="0">
              <a:schemeClr val="accent2">
                <a:hueOff val="-623727"/>
                <a:satOff val="-35969"/>
                <a:lumOff val="3698"/>
                <a:alphaOff val="0"/>
                <a:satMod val="103000"/>
                <a:lumMod val="102000"/>
                <a:tint val="94000"/>
              </a:schemeClr>
            </a:gs>
            <a:gs pos="50000">
              <a:schemeClr val="accent2">
                <a:hueOff val="-623727"/>
                <a:satOff val="-35969"/>
                <a:lumOff val="3698"/>
                <a:alphaOff val="0"/>
                <a:satMod val="110000"/>
                <a:lumMod val="100000"/>
                <a:shade val="100000"/>
              </a:schemeClr>
            </a:gs>
            <a:gs pos="100000">
              <a:schemeClr val="accent2">
                <a:hueOff val="-623727"/>
                <a:satOff val="-35969"/>
                <a:lumOff val="3698"/>
                <a:alphaOff val="0"/>
                <a:lumMod val="99000"/>
                <a:satMod val="120000"/>
                <a:shade val="78000"/>
              </a:schemeClr>
            </a:gs>
          </a:gsLst>
          <a:lin ang="5400000" scaled="0"/>
        </a:gradFill>
        <a:ln w="6350" cap="flat" cmpd="sng" algn="ctr">
          <a:solidFill>
            <a:schemeClr val="accent2">
              <a:hueOff val="-623727"/>
              <a:satOff val="-35969"/>
              <a:lumOff val="369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80D982F-1605-E34A-A04A-84970BF3FA41}">
      <dsp:nvSpPr>
        <dsp:cNvPr id="0" name=""/>
        <dsp:cNvSpPr/>
      </dsp:nvSpPr>
      <dsp:spPr>
        <a:xfrm>
          <a:off x="3410892" y="1642297"/>
          <a:ext cx="1549517" cy="2169324"/>
        </a:xfrm>
        <a:prstGeom prst="rect">
          <a:avLst/>
        </a:prstGeom>
        <a:solidFill>
          <a:schemeClr val="accent2">
            <a:tint val="40000"/>
            <a:alpha val="90000"/>
            <a:hueOff val="-566151"/>
            <a:satOff val="-50231"/>
            <a:lumOff val="-513"/>
            <a:alphaOff val="0"/>
          </a:schemeClr>
        </a:solidFill>
        <a:ln w="6350" cap="flat" cmpd="sng" algn="ctr">
          <a:solidFill>
            <a:schemeClr val="accent2">
              <a:tint val="40000"/>
              <a:alpha val="90000"/>
              <a:hueOff val="-566151"/>
              <a:satOff val="-50231"/>
              <a:lumOff val="-513"/>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0806" tIns="330200" rIns="120806" bIns="330200" numCol="1" spcCol="1270" anchor="t" anchorCtr="0">
          <a:noAutofit/>
        </a:bodyPr>
        <a:lstStyle/>
        <a:p>
          <a:pPr marL="0" lvl="0" indent="0" algn="l" defTabSz="488950">
            <a:lnSpc>
              <a:spcPct val="90000"/>
            </a:lnSpc>
            <a:spcBef>
              <a:spcPct val="0"/>
            </a:spcBef>
            <a:spcAft>
              <a:spcPct val="35000"/>
            </a:spcAft>
            <a:buNone/>
          </a:pPr>
          <a:r>
            <a:rPr lang="en-US" sz="1100" kern="1200" dirty="0"/>
            <a:t>Add to db4 with replication - demonstrate table in instance</a:t>
          </a:r>
        </a:p>
        <a:p>
          <a:pPr marL="57150" lvl="1" indent="-57150" algn="l" defTabSz="400050">
            <a:lnSpc>
              <a:spcPct val="90000"/>
            </a:lnSpc>
            <a:spcBef>
              <a:spcPct val="0"/>
            </a:spcBef>
            <a:spcAft>
              <a:spcPct val="15000"/>
            </a:spcAft>
            <a:buChar char="•"/>
          </a:pPr>
          <a:r>
            <a:rPr lang="en-US" sz="900" kern="1200"/>
            <a:t>Observe no table</a:t>
          </a:r>
        </a:p>
      </dsp:txBody>
      <dsp:txXfrm>
        <a:off x="3410892" y="2466641"/>
        <a:ext cx="1549517" cy="1301594"/>
      </dsp:txXfrm>
    </dsp:sp>
    <dsp:sp modelId="{8645F0AA-FD9F-494B-8282-E976D8F4FA86}">
      <dsp:nvSpPr>
        <dsp:cNvPr id="0" name=""/>
        <dsp:cNvSpPr/>
      </dsp:nvSpPr>
      <dsp:spPr>
        <a:xfrm>
          <a:off x="3860252" y="1859230"/>
          <a:ext cx="650797" cy="650797"/>
        </a:xfrm>
        <a:prstGeom prst="ellipse">
          <a:avLst/>
        </a:prstGeom>
        <a:gradFill rotWithShape="0">
          <a:gsLst>
            <a:gs pos="0">
              <a:schemeClr val="accent2">
                <a:hueOff val="-831636"/>
                <a:satOff val="-47959"/>
                <a:lumOff val="4930"/>
                <a:alphaOff val="0"/>
                <a:satMod val="103000"/>
                <a:lumMod val="102000"/>
                <a:tint val="94000"/>
              </a:schemeClr>
            </a:gs>
            <a:gs pos="50000">
              <a:schemeClr val="accent2">
                <a:hueOff val="-831636"/>
                <a:satOff val="-47959"/>
                <a:lumOff val="4930"/>
                <a:alphaOff val="0"/>
                <a:satMod val="110000"/>
                <a:lumMod val="100000"/>
                <a:shade val="100000"/>
              </a:schemeClr>
            </a:gs>
            <a:gs pos="100000">
              <a:schemeClr val="accent2">
                <a:hueOff val="-831636"/>
                <a:satOff val="-47959"/>
                <a:lumOff val="4930"/>
                <a:alphaOff val="0"/>
                <a:lumMod val="99000"/>
                <a:satMod val="120000"/>
                <a:shade val="78000"/>
              </a:schemeClr>
            </a:gs>
          </a:gsLst>
          <a:lin ang="5400000" scaled="0"/>
        </a:gradFill>
        <a:ln w="6350" cap="flat" cmpd="sng" algn="ctr">
          <a:solidFill>
            <a:schemeClr val="accent2">
              <a:hueOff val="-831636"/>
              <a:satOff val="-47959"/>
              <a:lumOff val="493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50739" tIns="12700" rIns="50739" bIns="12700" numCol="1" spcCol="1270" anchor="ctr" anchorCtr="0">
          <a:noAutofit/>
        </a:bodyPr>
        <a:lstStyle/>
        <a:p>
          <a:pPr marL="0" lvl="0" indent="0" algn="ctr" defTabSz="1377950">
            <a:lnSpc>
              <a:spcPct val="90000"/>
            </a:lnSpc>
            <a:spcBef>
              <a:spcPct val="0"/>
            </a:spcBef>
            <a:spcAft>
              <a:spcPct val="35000"/>
            </a:spcAft>
            <a:buNone/>
          </a:pPr>
          <a:r>
            <a:rPr lang="en-US" sz="3100" kern="1200"/>
            <a:t>3</a:t>
          </a:r>
        </a:p>
      </dsp:txBody>
      <dsp:txXfrm>
        <a:off x="3955559" y="1954537"/>
        <a:ext cx="460183" cy="460183"/>
      </dsp:txXfrm>
    </dsp:sp>
    <dsp:sp modelId="{67F5DD45-AA1E-144D-840E-939564788642}">
      <dsp:nvSpPr>
        <dsp:cNvPr id="0" name=""/>
        <dsp:cNvSpPr/>
      </dsp:nvSpPr>
      <dsp:spPr>
        <a:xfrm>
          <a:off x="3410892" y="3811550"/>
          <a:ext cx="1549517" cy="72"/>
        </a:xfrm>
        <a:prstGeom prst="rect">
          <a:avLst/>
        </a:prstGeom>
        <a:gradFill rotWithShape="0">
          <a:gsLst>
            <a:gs pos="0">
              <a:schemeClr val="accent2">
                <a:hueOff val="-1039545"/>
                <a:satOff val="-59949"/>
                <a:lumOff val="6163"/>
                <a:alphaOff val="0"/>
                <a:satMod val="103000"/>
                <a:lumMod val="102000"/>
                <a:tint val="94000"/>
              </a:schemeClr>
            </a:gs>
            <a:gs pos="50000">
              <a:schemeClr val="accent2">
                <a:hueOff val="-1039545"/>
                <a:satOff val="-59949"/>
                <a:lumOff val="6163"/>
                <a:alphaOff val="0"/>
                <a:satMod val="110000"/>
                <a:lumMod val="100000"/>
                <a:shade val="100000"/>
              </a:schemeClr>
            </a:gs>
            <a:gs pos="100000">
              <a:schemeClr val="accent2">
                <a:hueOff val="-1039545"/>
                <a:satOff val="-59949"/>
                <a:lumOff val="6163"/>
                <a:alphaOff val="0"/>
                <a:lumMod val="99000"/>
                <a:satMod val="120000"/>
                <a:shade val="78000"/>
              </a:schemeClr>
            </a:gs>
          </a:gsLst>
          <a:lin ang="5400000" scaled="0"/>
        </a:gradFill>
        <a:ln w="6350" cap="flat" cmpd="sng" algn="ctr">
          <a:solidFill>
            <a:schemeClr val="accent2">
              <a:hueOff val="-1039545"/>
              <a:satOff val="-59949"/>
              <a:lumOff val="616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79AA95B-2A61-E347-9B49-CF8389EF7C39}">
      <dsp:nvSpPr>
        <dsp:cNvPr id="0" name=""/>
        <dsp:cNvSpPr/>
      </dsp:nvSpPr>
      <dsp:spPr>
        <a:xfrm>
          <a:off x="5115362" y="1642297"/>
          <a:ext cx="1549517" cy="2169324"/>
        </a:xfrm>
        <a:prstGeom prst="rect">
          <a:avLst/>
        </a:prstGeom>
        <a:solidFill>
          <a:schemeClr val="accent2">
            <a:tint val="40000"/>
            <a:alpha val="90000"/>
            <a:hueOff val="-849226"/>
            <a:satOff val="-75346"/>
            <a:lumOff val="-769"/>
            <a:alphaOff val="0"/>
          </a:schemeClr>
        </a:solidFill>
        <a:ln w="6350" cap="flat" cmpd="sng" algn="ctr">
          <a:solidFill>
            <a:schemeClr val="accent2">
              <a:tint val="40000"/>
              <a:alpha val="90000"/>
              <a:hueOff val="-849226"/>
              <a:satOff val="-75346"/>
              <a:lumOff val="-76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0806" tIns="330200" rIns="120806" bIns="330200" numCol="1" spcCol="1270" anchor="t" anchorCtr="0">
          <a:noAutofit/>
        </a:bodyPr>
        <a:lstStyle/>
        <a:p>
          <a:pPr marL="0" lvl="0" indent="0" algn="l" defTabSz="488950">
            <a:lnSpc>
              <a:spcPct val="90000"/>
            </a:lnSpc>
            <a:spcBef>
              <a:spcPct val="0"/>
            </a:spcBef>
            <a:spcAft>
              <a:spcPct val="35000"/>
            </a:spcAft>
            <a:buNone/>
          </a:pPr>
          <a:r>
            <a:rPr lang="en-US" sz="1100" kern="1200"/>
            <a:t>Add row to db4table1</a:t>
          </a:r>
        </a:p>
        <a:p>
          <a:pPr marL="57150" lvl="1" indent="-57150" algn="l" defTabSz="400050">
            <a:lnSpc>
              <a:spcPct val="90000"/>
            </a:lnSpc>
            <a:spcBef>
              <a:spcPct val="0"/>
            </a:spcBef>
            <a:spcAft>
              <a:spcPct val="15000"/>
            </a:spcAft>
            <a:buChar char="•"/>
          </a:pPr>
          <a:r>
            <a:rPr lang="en-US" sz="900" kern="1200"/>
            <a:t>Expected Error</a:t>
          </a:r>
        </a:p>
      </dsp:txBody>
      <dsp:txXfrm>
        <a:off x="5115362" y="2466641"/>
        <a:ext cx="1549517" cy="1301594"/>
      </dsp:txXfrm>
    </dsp:sp>
    <dsp:sp modelId="{DC0DCB8D-45A0-A246-B230-23AD88E7C171}">
      <dsp:nvSpPr>
        <dsp:cNvPr id="0" name=""/>
        <dsp:cNvSpPr/>
      </dsp:nvSpPr>
      <dsp:spPr>
        <a:xfrm>
          <a:off x="5564722" y="1859230"/>
          <a:ext cx="650797" cy="650797"/>
        </a:xfrm>
        <a:prstGeom prst="ellipse">
          <a:avLst/>
        </a:prstGeom>
        <a:gradFill rotWithShape="0">
          <a:gsLst>
            <a:gs pos="0">
              <a:schemeClr val="accent2">
                <a:hueOff val="-1247454"/>
                <a:satOff val="-71938"/>
                <a:lumOff val="7395"/>
                <a:alphaOff val="0"/>
                <a:satMod val="103000"/>
                <a:lumMod val="102000"/>
                <a:tint val="94000"/>
              </a:schemeClr>
            </a:gs>
            <a:gs pos="50000">
              <a:schemeClr val="accent2">
                <a:hueOff val="-1247454"/>
                <a:satOff val="-71938"/>
                <a:lumOff val="7395"/>
                <a:alphaOff val="0"/>
                <a:satMod val="110000"/>
                <a:lumMod val="100000"/>
                <a:shade val="100000"/>
              </a:schemeClr>
            </a:gs>
            <a:gs pos="100000">
              <a:schemeClr val="accent2">
                <a:hueOff val="-1247454"/>
                <a:satOff val="-71938"/>
                <a:lumOff val="7395"/>
                <a:alphaOff val="0"/>
                <a:lumMod val="99000"/>
                <a:satMod val="120000"/>
                <a:shade val="78000"/>
              </a:schemeClr>
            </a:gs>
          </a:gsLst>
          <a:lin ang="5400000" scaled="0"/>
        </a:gradFill>
        <a:ln w="6350" cap="flat" cmpd="sng" algn="ctr">
          <a:solidFill>
            <a:schemeClr val="accent2">
              <a:hueOff val="-1247454"/>
              <a:satOff val="-71938"/>
              <a:lumOff val="739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50739" tIns="12700" rIns="50739" bIns="12700" numCol="1" spcCol="1270" anchor="ctr" anchorCtr="0">
          <a:noAutofit/>
        </a:bodyPr>
        <a:lstStyle/>
        <a:p>
          <a:pPr marL="0" lvl="0" indent="0" algn="ctr" defTabSz="1377950">
            <a:lnSpc>
              <a:spcPct val="90000"/>
            </a:lnSpc>
            <a:spcBef>
              <a:spcPct val="0"/>
            </a:spcBef>
            <a:spcAft>
              <a:spcPct val="35000"/>
            </a:spcAft>
            <a:buNone/>
          </a:pPr>
          <a:r>
            <a:rPr lang="en-US" sz="3100" kern="1200"/>
            <a:t>4</a:t>
          </a:r>
        </a:p>
      </dsp:txBody>
      <dsp:txXfrm>
        <a:off x="5660029" y="1954537"/>
        <a:ext cx="460183" cy="460183"/>
      </dsp:txXfrm>
    </dsp:sp>
    <dsp:sp modelId="{BF5D9EBB-6C10-C443-BD7A-074F09C83C3B}">
      <dsp:nvSpPr>
        <dsp:cNvPr id="0" name=""/>
        <dsp:cNvSpPr/>
      </dsp:nvSpPr>
      <dsp:spPr>
        <a:xfrm>
          <a:off x="5115362" y="3811550"/>
          <a:ext cx="1549517" cy="72"/>
        </a:xfrm>
        <a:prstGeom prst="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6DBD0-4BE8-9E40-BA6D-F0D3AD57BE60}">
      <dsp:nvSpPr>
        <dsp:cNvPr id="0" name=""/>
        <dsp:cNvSpPr/>
      </dsp:nvSpPr>
      <dsp:spPr>
        <a:xfrm>
          <a:off x="4621" y="608264"/>
          <a:ext cx="2020453" cy="273234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Identify Replication Errors: The first step in identifying replication errors is to check the replication status in the AWS RDS console. The console will display the replication status for each read replica, including any error messages or alerts. You can also use CloudWatch logs to view detailed replication logs, which can help you identify specific errors.</a:t>
          </a:r>
        </a:p>
      </dsp:txBody>
      <dsp:txXfrm>
        <a:off x="63798" y="667441"/>
        <a:ext cx="1902099" cy="2613993"/>
      </dsp:txXfrm>
    </dsp:sp>
    <dsp:sp modelId="{E65B7577-24BC-7642-B5DF-5559D826CB08}">
      <dsp:nvSpPr>
        <dsp:cNvPr id="0" name=""/>
        <dsp:cNvSpPr/>
      </dsp:nvSpPr>
      <dsp:spPr>
        <a:xfrm>
          <a:off x="2227119" y="1723901"/>
          <a:ext cx="428336" cy="501072"/>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2227119" y="1824115"/>
        <a:ext cx="299835" cy="300644"/>
      </dsp:txXfrm>
    </dsp:sp>
    <dsp:sp modelId="{BCFAE273-424A-9246-AAEE-F8AF9872C1EA}">
      <dsp:nvSpPr>
        <dsp:cNvPr id="0" name=""/>
        <dsp:cNvSpPr/>
      </dsp:nvSpPr>
      <dsp:spPr>
        <a:xfrm>
          <a:off x="2833255" y="608264"/>
          <a:ext cx="2020453" cy="2732347"/>
        </a:xfrm>
        <a:prstGeom prst="roundRect">
          <a:avLst>
            <a:gd name="adj" fmla="val 10000"/>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Troubleshoot the Error: Once you have identified the replication error, you should troubleshoot the issue to determine the root cause. Depending on the error message, this may involve checking the primary database configuration, checking network connectivity, or verifying the replication settings.</a:t>
          </a:r>
        </a:p>
      </dsp:txBody>
      <dsp:txXfrm>
        <a:off x="2892432" y="667441"/>
        <a:ext cx="1902099" cy="2613993"/>
      </dsp:txXfrm>
    </dsp:sp>
    <dsp:sp modelId="{920C5361-B97B-DC4F-A3C1-CED1289811CF}">
      <dsp:nvSpPr>
        <dsp:cNvPr id="0" name=""/>
        <dsp:cNvSpPr/>
      </dsp:nvSpPr>
      <dsp:spPr>
        <a:xfrm>
          <a:off x="5055754" y="1723901"/>
          <a:ext cx="428336" cy="501072"/>
        </a:xfrm>
        <a:prstGeom prst="rightArrow">
          <a:avLst>
            <a:gd name="adj1" fmla="val 60000"/>
            <a:gd name="adj2" fmla="val 50000"/>
          </a:avLst>
        </a:prstGeom>
        <a:solidFill>
          <a:schemeClr val="accent2">
            <a:hueOff val="-727682"/>
            <a:satOff val="-41964"/>
            <a:lumOff val="431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5055754" y="1824115"/>
        <a:ext cx="299835" cy="300644"/>
      </dsp:txXfrm>
    </dsp:sp>
    <dsp:sp modelId="{41DD7958-911C-8E4B-AEF2-E915670348C6}">
      <dsp:nvSpPr>
        <dsp:cNvPr id="0" name=""/>
        <dsp:cNvSpPr/>
      </dsp:nvSpPr>
      <dsp:spPr>
        <a:xfrm>
          <a:off x="5661890" y="608264"/>
          <a:ext cx="2020453" cy="2732347"/>
        </a:xfrm>
        <a:prstGeom prst="roundRect">
          <a:avLst>
            <a:gd name="adj" fmla="val 10000"/>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Skip the Error: If you have identified the replication error and determined that it can be safely skipped, you can use the AWS RDS console to skip the error and re-enable replication. To do this, navigate to the "Replication" tab for the affected read replica and select "Modify" to edit the replication settings. Then, select "Skip" for the specific error that you want to ignore and save the changes.</a:t>
          </a:r>
        </a:p>
      </dsp:txBody>
      <dsp:txXfrm>
        <a:off x="5721067" y="667441"/>
        <a:ext cx="1902099" cy="2613993"/>
      </dsp:txXfrm>
    </dsp:sp>
    <dsp:sp modelId="{81C5DBAB-9B11-9744-8BC5-159F03350B77}">
      <dsp:nvSpPr>
        <dsp:cNvPr id="0" name=""/>
        <dsp:cNvSpPr/>
      </dsp:nvSpPr>
      <dsp:spPr>
        <a:xfrm>
          <a:off x="7884389" y="1723901"/>
          <a:ext cx="428336" cy="501072"/>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7884389" y="1824115"/>
        <a:ext cx="299835" cy="300644"/>
      </dsp:txXfrm>
    </dsp:sp>
    <dsp:sp modelId="{14347DD1-91CE-2343-923B-D717962EC7F3}">
      <dsp:nvSpPr>
        <dsp:cNvPr id="0" name=""/>
        <dsp:cNvSpPr/>
      </dsp:nvSpPr>
      <dsp:spPr>
        <a:xfrm>
          <a:off x="8490525" y="608264"/>
          <a:ext cx="2020453" cy="2732347"/>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Verify Replication: After skipping the error and re-enabling replication, you should verify that replication is working correctly. Check the replication status in the AWS RDS console and monitor the CloudWatch logs to ensure that there are no further errors or issues. You may also want to run some test queries to verify that the read replica is replicating data correctly.</a:t>
          </a:r>
        </a:p>
      </dsp:txBody>
      <dsp:txXfrm>
        <a:off x="8549702" y="667441"/>
        <a:ext cx="1902099" cy="26139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E89F9D-1126-8F4C-9B87-8FB45F17188E}">
      <dsp:nvSpPr>
        <dsp:cNvPr id="0" name=""/>
        <dsp:cNvSpPr/>
      </dsp:nvSpPr>
      <dsp:spPr>
        <a:xfrm>
          <a:off x="1824862" y="1030245"/>
          <a:ext cx="1455620" cy="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A248D87-C547-A841-B53F-64A86A4A1C4B}">
      <dsp:nvSpPr>
        <dsp:cNvPr id="0" name=""/>
        <dsp:cNvSpPr/>
      </dsp:nvSpPr>
      <dsp:spPr>
        <a:xfrm>
          <a:off x="3367820" y="908009"/>
          <a:ext cx="167396" cy="314207"/>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1D33947-EB45-2C4F-BAB7-A8FB54DE389E}">
      <dsp:nvSpPr>
        <dsp:cNvPr id="0" name=""/>
        <dsp:cNvSpPr/>
      </dsp:nvSpPr>
      <dsp:spPr>
        <a:xfrm>
          <a:off x="856874" y="244246"/>
          <a:ext cx="1572070" cy="1572070"/>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005" tIns="61005" rIns="61005" bIns="61005" numCol="1" spcCol="1270" anchor="ctr" anchorCtr="0">
          <a:noAutofit/>
        </a:bodyPr>
        <a:lstStyle/>
        <a:p>
          <a:pPr marL="0" lvl="0" indent="0" algn="ctr" defTabSz="2667000">
            <a:lnSpc>
              <a:spcPct val="90000"/>
            </a:lnSpc>
            <a:spcBef>
              <a:spcPct val="0"/>
            </a:spcBef>
            <a:spcAft>
              <a:spcPct val="35000"/>
            </a:spcAft>
            <a:buNone/>
          </a:pPr>
          <a:r>
            <a:rPr lang="en-US" sz="6000" kern="1200"/>
            <a:t>1</a:t>
          </a:r>
        </a:p>
      </dsp:txBody>
      <dsp:txXfrm>
        <a:off x="1087098" y="474470"/>
        <a:ext cx="1111622" cy="1111622"/>
      </dsp:txXfrm>
    </dsp:sp>
    <dsp:sp modelId="{16DBA0D9-A649-4B4C-9652-4BD9CE92ADFE}">
      <dsp:nvSpPr>
        <dsp:cNvPr id="0" name=""/>
        <dsp:cNvSpPr/>
      </dsp:nvSpPr>
      <dsp:spPr>
        <a:xfrm>
          <a:off x="5335" y="1986399"/>
          <a:ext cx="3275147" cy="19656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347" tIns="165100" rIns="258347" bIns="165100" numCol="1" spcCol="1270" anchor="t" anchorCtr="0">
          <a:noAutofit/>
        </a:bodyPr>
        <a:lstStyle/>
        <a:p>
          <a:pPr marL="0" lvl="0" indent="0" algn="l" defTabSz="488950">
            <a:lnSpc>
              <a:spcPct val="90000"/>
            </a:lnSpc>
            <a:spcBef>
              <a:spcPct val="0"/>
            </a:spcBef>
            <a:spcAft>
              <a:spcPct val="35000"/>
            </a:spcAft>
            <a:buNone/>
          </a:pPr>
          <a:r>
            <a:rPr lang="en-US" sz="1100" kern="1200"/>
            <a:t>Identify/Read error message</a:t>
          </a:r>
        </a:p>
        <a:p>
          <a:pPr marL="57150" lvl="1" indent="-57150" algn="l" defTabSz="488950">
            <a:lnSpc>
              <a:spcPct val="90000"/>
            </a:lnSpc>
            <a:spcBef>
              <a:spcPct val="0"/>
            </a:spcBef>
            <a:spcAft>
              <a:spcPct val="15000"/>
            </a:spcAft>
            <a:buChar char="•"/>
          </a:pPr>
          <a:r>
            <a:rPr lang="en-US" sz="1100" kern="1200"/>
            <a:t>Drop table in source</a:t>
          </a:r>
        </a:p>
        <a:p>
          <a:pPr marL="57150" lvl="1" indent="-57150" algn="l" defTabSz="488950">
            <a:lnSpc>
              <a:spcPct val="90000"/>
            </a:lnSpc>
            <a:spcBef>
              <a:spcPct val="0"/>
            </a:spcBef>
            <a:spcAft>
              <a:spcPct val="15000"/>
            </a:spcAft>
            <a:buChar char="•"/>
          </a:pPr>
          <a:r>
            <a:rPr lang="en-US" sz="1100" kern="1200"/>
            <a:t>Recreate table in source</a:t>
          </a:r>
        </a:p>
        <a:p>
          <a:pPr marL="57150" lvl="1" indent="-57150" algn="l" defTabSz="488950">
            <a:lnSpc>
              <a:spcPct val="90000"/>
            </a:lnSpc>
            <a:spcBef>
              <a:spcPct val="0"/>
            </a:spcBef>
            <a:spcAft>
              <a:spcPct val="15000"/>
            </a:spcAft>
            <a:buChar char="•"/>
          </a:pPr>
          <a:r>
            <a:rPr lang="en-US" sz="1100" kern="1200"/>
            <a:t>Reinsert row</a:t>
          </a:r>
        </a:p>
        <a:p>
          <a:pPr marL="57150" lvl="1" indent="-57150" algn="l" defTabSz="488950">
            <a:lnSpc>
              <a:spcPct val="90000"/>
            </a:lnSpc>
            <a:spcBef>
              <a:spcPct val="0"/>
            </a:spcBef>
            <a:spcAft>
              <a:spcPct val="15000"/>
            </a:spcAft>
            <a:buChar char="•"/>
          </a:pPr>
          <a:r>
            <a:rPr lang="en-US" sz="1100" kern="1200" dirty="0"/>
            <a:t>NOTE: This can result in loss of data if improperly performed</a:t>
          </a:r>
        </a:p>
      </dsp:txBody>
      <dsp:txXfrm>
        <a:off x="5335" y="2379519"/>
        <a:ext cx="3275147" cy="1572480"/>
      </dsp:txXfrm>
    </dsp:sp>
    <dsp:sp modelId="{0C1FB5E7-3DD5-564B-8EBA-36725E95B265}">
      <dsp:nvSpPr>
        <dsp:cNvPr id="0" name=""/>
        <dsp:cNvSpPr/>
      </dsp:nvSpPr>
      <dsp:spPr>
        <a:xfrm>
          <a:off x="3644388" y="1030766"/>
          <a:ext cx="3275147"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6EC4BDF-EFB6-9549-AD56-99B30AE8C4C6}">
      <dsp:nvSpPr>
        <dsp:cNvPr id="0" name=""/>
        <dsp:cNvSpPr/>
      </dsp:nvSpPr>
      <dsp:spPr>
        <a:xfrm>
          <a:off x="7006872" y="908449"/>
          <a:ext cx="167396" cy="314621"/>
        </a:xfrm>
        <a:prstGeom prst="chevron">
          <a:avLst>
            <a:gd name="adj" fmla="val 9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DBBD9D-881A-2F4F-9E8A-3DC17638E964}">
      <dsp:nvSpPr>
        <dsp:cNvPr id="0" name=""/>
        <dsp:cNvSpPr/>
      </dsp:nvSpPr>
      <dsp:spPr>
        <a:xfrm>
          <a:off x="4495408" y="244249"/>
          <a:ext cx="1573105" cy="1573105"/>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045" tIns="61045" rIns="61045" bIns="61045" numCol="1" spcCol="1270" anchor="ctr" anchorCtr="0">
          <a:noAutofit/>
        </a:bodyPr>
        <a:lstStyle/>
        <a:p>
          <a:pPr marL="0" lvl="0" indent="0" algn="ctr" defTabSz="2667000">
            <a:lnSpc>
              <a:spcPct val="90000"/>
            </a:lnSpc>
            <a:spcBef>
              <a:spcPct val="0"/>
            </a:spcBef>
            <a:spcAft>
              <a:spcPct val="35000"/>
            </a:spcAft>
            <a:buNone/>
          </a:pPr>
          <a:r>
            <a:rPr lang="en-US" sz="6000" kern="1200"/>
            <a:t>2</a:t>
          </a:r>
        </a:p>
      </dsp:txBody>
      <dsp:txXfrm>
        <a:off x="4725784" y="474625"/>
        <a:ext cx="1112353" cy="1112353"/>
      </dsp:txXfrm>
    </dsp:sp>
    <dsp:sp modelId="{C7F9C7B5-7DC9-234D-BF15-D5DBBBF7910C}">
      <dsp:nvSpPr>
        <dsp:cNvPr id="0" name=""/>
        <dsp:cNvSpPr/>
      </dsp:nvSpPr>
      <dsp:spPr>
        <a:xfrm>
          <a:off x="3644388" y="1987550"/>
          <a:ext cx="3275147" cy="19656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347" tIns="165100" rIns="258347" bIns="165100" numCol="1" spcCol="1270" anchor="t" anchorCtr="0">
          <a:noAutofit/>
        </a:bodyPr>
        <a:lstStyle/>
        <a:p>
          <a:pPr marL="0" lvl="0" indent="0" algn="l" defTabSz="488950">
            <a:lnSpc>
              <a:spcPct val="90000"/>
            </a:lnSpc>
            <a:spcBef>
              <a:spcPct val="0"/>
            </a:spcBef>
            <a:spcAft>
              <a:spcPct val="35000"/>
            </a:spcAft>
            <a:buNone/>
          </a:pPr>
          <a:r>
            <a:rPr lang="en-US" sz="1100" kern="1200"/>
            <a:t>Skip error messages after reviewing</a:t>
          </a:r>
        </a:p>
      </dsp:txBody>
      <dsp:txXfrm>
        <a:off x="3644388" y="2380670"/>
        <a:ext cx="3275147" cy="1572480"/>
      </dsp:txXfrm>
    </dsp:sp>
    <dsp:sp modelId="{D8A728BA-D60E-6E4B-9CCE-19B87DFF99AA}">
      <dsp:nvSpPr>
        <dsp:cNvPr id="0" name=""/>
        <dsp:cNvSpPr/>
      </dsp:nvSpPr>
      <dsp:spPr>
        <a:xfrm>
          <a:off x="7283440" y="1030766"/>
          <a:ext cx="1637573" cy="7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5130EA9-DAD2-7B40-93B3-D22D3E03F621}">
      <dsp:nvSpPr>
        <dsp:cNvPr id="0" name=""/>
        <dsp:cNvSpPr/>
      </dsp:nvSpPr>
      <dsp:spPr>
        <a:xfrm>
          <a:off x="8130387" y="240175"/>
          <a:ext cx="1581254" cy="158125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361" tIns="61361" rIns="61361" bIns="61361" numCol="1" spcCol="1270" anchor="ctr" anchorCtr="0">
          <a:noAutofit/>
        </a:bodyPr>
        <a:lstStyle/>
        <a:p>
          <a:pPr marL="0" lvl="0" indent="0" algn="ctr" defTabSz="2667000">
            <a:lnSpc>
              <a:spcPct val="90000"/>
            </a:lnSpc>
            <a:spcBef>
              <a:spcPct val="0"/>
            </a:spcBef>
            <a:spcAft>
              <a:spcPct val="35000"/>
            </a:spcAft>
            <a:buNone/>
          </a:pPr>
          <a:r>
            <a:rPr lang="en-US" sz="6000" kern="1200"/>
            <a:t>3</a:t>
          </a:r>
        </a:p>
      </dsp:txBody>
      <dsp:txXfrm>
        <a:off x="8361956" y="471744"/>
        <a:ext cx="1118116" cy="1118116"/>
      </dsp:txXfrm>
    </dsp:sp>
    <dsp:sp modelId="{75C6694D-80C1-6F49-8815-A388E2280688}">
      <dsp:nvSpPr>
        <dsp:cNvPr id="0" name=""/>
        <dsp:cNvSpPr/>
      </dsp:nvSpPr>
      <dsp:spPr>
        <a:xfrm>
          <a:off x="7283440" y="1987550"/>
          <a:ext cx="3275147" cy="1965600"/>
        </a:xfrm>
        <a:prstGeom prst="upArrowCallout">
          <a:avLst>
            <a:gd name="adj1" fmla="val 50000"/>
            <a:gd name="adj2" fmla="val 20000"/>
            <a:gd name="adj3" fmla="val 20000"/>
            <a:gd name="adj4" fmla="val 10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8347" tIns="165100" rIns="258347" bIns="165100" numCol="1" spcCol="1270" anchor="t" anchorCtr="0">
          <a:noAutofit/>
        </a:bodyPr>
        <a:lstStyle/>
        <a:p>
          <a:pPr marL="0" lvl="0" indent="0" algn="l" defTabSz="488950">
            <a:lnSpc>
              <a:spcPct val="90000"/>
            </a:lnSpc>
            <a:spcBef>
              <a:spcPct val="0"/>
            </a:spcBef>
            <a:spcAft>
              <a:spcPct val="35000"/>
            </a:spcAft>
            <a:buNone/>
          </a:pPr>
          <a:r>
            <a:rPr lang="en-US" sz="1100" kern="1200"/>
            <a:t>Clear message to restart replication:</a:t>
          </a:r>
        </a:p>
        <a:p>
          <a:pPr marL="57150" lvl="1" indent="-57150" algn="l" defTabSz="488950">
            <a:lnSpc>
              <a:spcPct val="90000"/>
            </a:lnSpc>
            <a:spcBef>
              <a:spcPct val="0"/>
            </a:spcBef>
            <a:spcAft>
              <a:spcPct val="15000"/>
            </a:spcAft>
            <a:buChar char="•"/>
          </a:pPr>
          <a:r>
            <a:rPr lang="en-US" sz="1100" b="0" i="0" kern="1200"/>
            <a:t>CALL mysql.rds_skip_repl_error;</a:t>
          </a:r>
          <a:endParaRPr lang="en-US" sz="1100" kern="1200"/>
        </a:p>
      </dsp:txBody>
      <dsp:txXfrm>
        <a:off x="7283440" y="2380670"/>
        <a:ext cx="3275147" cy="15724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BA21A1-FB2B-497F-8CD5-5D3AD6CC1D74}">
      <dsp:nvSpPr>
        <dsp:cNvPr id="0" name=""/>
        <dsp:cNvSpPr/>
      </dsp:nvSpPr>
      <dsp:spPr>
        <a:xfrm>
          <a:off x="562927" y="788206"/>
          <a:ext cx="1445998" cy="144599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531B7E-6FA6-4E00-A084-5E3F93425329}">
      <dsp:nvSpPr>
        <dsp:cNvPr id="0" name=""/>
        <dsp:cNvSpPr/>
      </dsp:nvSpPr>
      <dsp:spPr>
        <a:xfrm>
          <a:off x="871091" y="1096370"/>
          <a:ext cx="829671" cy="8296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2E8A67-64DD-4FA5-81F9-BEB15C06D2B2}">
      <dsp:nvSpPr>
        <dsp:cNvPr id="0" name=""/>
        <dsp:cNvSpPr/>
      </dsp:nvSpPr>
      <dsp:spPr>
        <a:xfrm>
          <a:off x="10068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dirty="0"/>
            <a:t>Redeploy old primary stack AS RR</a:t>
          </a:r>
        </a:p>
      </dsp:txBody>
      <dsp:txXfrm>
        <a:off x="100682" y="2684598"/>
        <a:ext cx="2370489" cy="720000"/>
      </dsp:txXfrm>
    </dsp:sp>
    <dsp:sp modelId="{2EDF32EA-CF13-466E-B930-E7E1980DE023}">
      <dsp:nvSpPr>
        <dsp:cNvPr id="0" name=""/>
        <dsp:cNvSpPr/>
      </dsp:nvSpPr>
      <dsp:spPr>
        <a:xfrm>
          <a:off x="3348252" y="788206"/>
          <a:ext cx="1445998" cy="144599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C008DE-C17F-43B4-8891-B70A9FC29DA2}">
      <dsp:nvSpPr>
        <dsp:cNvPr id="0" name=""/>
        <dsp:cNvSpPr/>
      </dsp:nvSpPr>
      <dsp:spPr>
        <a:xfrm>
          <a:off x="3656416" y="1096370"/>
          <a:ext cx="829671" cy="8296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4A2C94F-BDBD-4312-BD3C-5C6E092EE67B}">
      <dsp:nvSpPr>
        <dsp:cNvPr id="0" name=""/>
        <dsp:cNvSpPr/>
      </dsp:nvSpPr>
      <dsp:spPr>
        <a:xfrm>
          <a:off x="288600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a:t>Sync data as read-replica</a:t>
          </a:r>
        </a:p>
      </dsp:txBody>
      <dsp:txXfrm>
        <a:off x="2886007" y="2684598"/>
        <a:ext cx="2370489" cy="720000"/>
      </dsp:txXfrm>
    </dsp:sp>
    <dsp:sp modelId="{AA9ACC7F-66FA-4F5E-88D5-2EADC9E58B04}">
      <dsp:nvSpPr>
        <dsp:cNvPr id="0" name=""/>
        <dsp:cNvSpPr/>
      </dsp:nvSpPr>
      <dsp:spPr>
        <a:xfrm>
          <a:off x="6133577" y="788206"/>
          <a:ext cx="1445998" cy="144599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3A3559-87EC-4DB4-89EF-3B91BB58E855}">
      <dsp:nvSpPr>
        <dsp:cNvPr id="0" name=""/>
        <dsp:cNvSpPr/>
      </dsp:nvSpPr>
      <dsp:spPr>
        <a:xfrm>
          <a:off x="6441741" y="1096370"/>
          <a:ext cx="829671" cy="8296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9D9175-9B66-47C3-A24B-2914D395FDCB}">
      <dsp:nvSpPr>
        <dsp:cNvPr id="0" name=""/>
        <dsp:cNvSpPr/>
      </dsp:nvSpPr>
      <dsp:spPr>
        <a:xfrm>
          <a:off x="567133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a:t>Promote</a:t>
          </a:r>
        </a:p>
      </dsp:txBody>
      <dsp:txXfrm>
        <a:off x="5671332" y="2684598"/>
        <a:ext cx="2370489" cy="720000"/>
      </dsp:txXfrm>
    </dsp:sp>
    <dsp:sp modelId="{1E79AAD1-02A1-48B7-AD3D-08FB79DCEA85}">
      <dsp:nvSpPr>
        <dsp:cNvPr id="0" name=""/>
        <dsp:cNvSpPr/>
      </dsp:nvSpPr>
      <dsp:spPr>
        <a:xfrm>
          <a:off x="8918902" y="788206"/>
          <a:ext cx="1445998" cy="1445998"/>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8409DB-E582-4C1F-9874-AB871E38E97F}">
      <dsp:nvSpPr>
        <dsp:cNvPr id="0" name=""/>
        <dsp:cNvSpPr/>
      </dsp:nvSpPr>
      <dsp:spPr>
        <a:xfrm>
          <a:off x="9227066" y="1096370"/>
          <a:ext cx="829671" cy="8296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0664CD-1948-46A2-8EC0-99F8E0A53C71}">
      <dsp:nvSpPr>
        <dsp:cNvPr id="0" name=""/>
        <dsp:cNvSpPr/>
      </dsp:nvSpPr>
      <dsp:spPr>
        <a:xfrm>
          <a:off x="845665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a:t>Redeploy RR stack</a:t>
          </a:r>
        </a:p>
      </dsp:txBody>
      <dsp:txXfrm>
        <a:off x="8456657" y="2684598"/>
        <a:ext cx="2370489"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41C5C-9D1B-413D-649D-26BA36EA66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12C9AD-5343-77C8-AD2C-F367633494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9323E0-D5DD-797C-A1EB-8FE721B7DB9B}"/>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69778C30-F946-3CAB-6C41-112093ED5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2E1CE6-7B7C-AD5D-A8C4-0D772ADEF7A5}"/>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3969340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6E324-40F1-73A1-02AB-E09013D5B7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C5A736-9D20-3D50-B350-31A161B760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04DEF-D71D-D2B3-444A-96B2C9BF77CF}"/>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17691531-F9AA-96CB-BE78-CD4CD8833D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5A945D-0903-4AF3-E28F-F589DCAA2AD0}"/>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1785129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EB93C5-2655-D905-2664-1F14A7659A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3E6384B-C69E-C79B-7B07-5695EF889F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05FDD5-47B8-1E33-C10D-CB05432208BC}"/>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4BA615CE-91A2-AE23-99A3-C25764FF0C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D9DFE5-3FA3-2A15-A0D5-396353AC0144}"/>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2157741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01979-FBD4-6D9C-1B91-533AA46725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61F5F9-E552-5D8E-AFC4-C5DE67E954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D43B3E-315E-ED65-CF39-66D2A66602DB}"/>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9E9A1433-DB9E-4AFA-8A2E-7A736FF94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2683AA-F8D4-329A-C654-AB4D57D3177B}"/>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2607162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4F857-0214-DBE4-CD4E-9E21092F30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CD4BA5-DAC6-CCE3-09D7-B1B747E1C9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722B80-8215-E5A7-D83F-BC55024DA3F3}"/>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0E06D438-93B9-48D3-9CC6-B6E58ADE2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35F3A-FC07-00B9-C48B-F5058D5325D7}"/>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59953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E7A7-2865-AE0D-1BD9-6F0DE31AFB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32542C-F022-19E1-A812-A2E954F8B0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4FE1B2-7DCC-8623-0E9E-08E1E5947B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6F0A5A-A1ED-5278-BAA2-54A815431B15}"/>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6" name="Footer Placeholder 5">
            <a:extLst>
              <a:ext uri="{FF2B5EF4-FFF2-40B4-BE49-F238E27FC236}">
                <a16:creationId xmlns:a16="http://schemas.microsoft.com/office/drawing/2014/main" id="{3D9EA762-2B74-50CB-0E96-C9311677B1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CB8E65-A990-54A5-81A5-A0F906A026D8}"/>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153082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22A0D-BF1B-BCBA-1F43-5BF61C086F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147BB8-33E5-845B-2DCF-B73F1882C8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62F4FC-B872-6E4F-1745-7ED5A8DFD5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BF1E30-34E8-B484-0764-6796775547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D0A47E-37DC-6182-ACF0-0F17C1D12D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E943E9-D742-A014-1E3D-17F73E42D6D0}"/>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8" name="Footer Placeholder 7">
            <a:extLst>
              <a:ext uri="{FF2B5EF4-FFF2-40B4-BE49-F238E27FC236}">
                <a16:creationId xmlns:a16="http://schemas.microsoft.com/office/drawing/2014/main" id="{3B2415E9-03B7-5FB1-3AFF-3EA785ECBA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73C209-0B51-7C19-B940-E26FC019145B}"/>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512386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1477-9789-DF08-1E51-995F24911E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D64AEB-EBC8-6124-6969-1BE6F7E289B6}"/>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4" name="Footer Placeholder 3">
            <a:extLst>
              <a:ext uri="{FF2B5EF4-FFF2-40B4-BE49-F238E27FC236}">
                <a16:creationId xmlns:a16="http://schemas.microsoft.com/office/drawing/2014/main" id="{9F1FCAF9-DCD5-59B6-128D-8FB5F8AFD1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AE2047-1833-682F-CCB1-5EC74013B0F1}"/>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1672763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44ED10-6178-ED60-E0B4-5FB27C367102}"/>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3" name="Footer Placeholder 2">
            <a:extLst>
              <a:ext uri="{FF2B5EF4-FFF2-40B4-BE49-F238E27FC236}">
                <a16:creationId xmlns:a16="http://schemas.microsoft.com/office/drawing/2014/main" id="{E9C5720B-A0B6-C4C3-D5FE-68AF6A7E47E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E1C062-88F6-F8B7-7FE3-DB6F5A82C548}"/>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179221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33ED1-86B5-22C1-24E6-C446286DA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F94A69-B236-6F1D-7511-D663845116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10A7A4-6CCE-C36A-EBEC-B0E252C087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83F16E-6B77-D4BF-9E67-73D998B668F0}"/>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6" name="Footer Placeholder 5">
            <a:extLst>
              <a:ext uri="{FF2B5EF4-FFF2-40B4-BE49-F238E27FC236}">
                <a16:creationId xmlns:a16="http://schemas.microsoft.com/office/drawing/2014/main" id="{8B55BEB5-CA30-8396-04AB-E45B2AD5F1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222FE-6D7A-2876-419C-9A4FCEA00CA8}"/>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1324120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A66AF-A7D7-6059-A63F-3BABB6361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B72B89D-03F5-CF96-BB8F-3244D3B7E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78D627-1705-3045-6D8E-4CD8DDCB66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9124D7-2606-B624-EAD7-7910AB40A1EC}"/>
              </a:ext>
            </a:extLst>
          </p:cNvPr>
          <p:cNvSpPr>
            <a:spLocks noGrp="1"/>
          </p:cNvSpPr>
          <p:nvPr>
            <p:ph type="dt" sz="half" idx="10"/>
          </p:nvPr>
        </p:nvSpPr>
        <p:spPr/>
        <p:txBody>
          <a:bodyPr/>
          <a:lstStyle/>
          <a:p>
            <a:fld id="{D78BC23C-790F-AB4C-A3D2-92B44344EAFC}" type="datetimeFigureOut">
              <a:rPr lang="en-US" smtClean="0"/>
              <a:t>4/25/23</a:t>
            </a:fld>
            <a:endParaRPr lang="en-US"/>
          </a:p>
        </p:txBody>
      </p:sp>
      <p:sp>
        <p:nvSpPr>
          <p:cNvPr id="6" name="Footer Placeholder 5">
            <a:extLst>
              <a:ext uri="{FF2B5EF4-FFF2-40B4-BE49-F238E27FC236}">
                <a16:creationId xmlns:a16="http://schemas.microsoft.com/office/drawing/2014/main" id="{4476DB5E-1B79-8321-BBCC-07C729B972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31171F-5A99-CEBF-504B-BE8541DF6156}"/>
              </a:ext>
            </a:extLst>
          </p:cNvPr>
          <p:cNvSpPr>
            <a:spLocks noGrp="1"/>
          </p:cNvSpPr>
          <p:nvPr>
            <p:ph type="sldNum" sz="quarter" idx="12"/>
          </p:nvPr>
        </p:nvSpPr>
        <p:spPr/>
        <p:txBody>
          <a:bodyPr/>
          <a:lstStyle/>
          <a:p>
            <a:fld id="{7E92D0C5-2325-144E-AB9D-5F313FC49611}" type="slidenum">
              <a:rPr lang="en-US" smtClean="0"/>
              <a:t>‹#›</a:t>
            </a:fld>
            <a:endParaRPr lang="en-US"/>
          </a:p>
        </p:txBody>
      </p:sp>
    </p:spTree>
    <p:extLst>
      <p:ext uri="{BB962C8B-B14F-4D97-AF65-F5344CB8AC3E}">
        <p14:creationId xmlns:p14="http://schemas.microsoft.com/office/powerpoint/2010/main" val="60251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891151-EA13-5F77-9381-54D6CB29FB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C7AEDD-9602-71FF-48BC-ACF5ECF63D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3D752-1DBD-32B9-8DEE-1C38F68AE8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BC23C-790F-AB4C-A3D2-92B44344EAFC}" type="datetimeFigureOut">
              <a:rPr lang="en-US" smtClean="0"/>
              <a:t>4/25/23</a:t>
            </a:fld>
            <a:endParaRPr lang="en-US"/>
          </a:p>
        </p:txBody>
      </p:sp>
      <p:sp>
        <p:nvSpPr>
          <p:cNvPr id="5" name="Footer Placeholder 4">
            <a:extLst>
              <a:ext uri="{FF2B5EF4-FFF2-40B4-BE49-F238E27FC236}">
                <a16:creationId xmlns:a16="http://schemas.microsoft.com/office/drawing/2014/main" id="{3B7E67E8-9F78-9B3E-9800-6189ACF758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CD7A89-21EB-CC94-CC52-D41C9E9980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92D0C5-2325-144E-AB9D-5F313FC49611}" type="slidenum">
              <a:rPr lang="en-US" smtClean="0"/>
              <a:t>‹#›</a:t>
            </a:fld>
            <a:endParaRPr lang="en-US"/>
          </a:p>
        </p:txBody>
      </p:sp>
    </p:spTree>
    <p:extLst>
      <p:ext uri="{BB962C8B-B14F-4D97-AF65-F5344CB8AC3E}">
        <p14:creationId xmlns:p14="http://schemas.microsoft.com/office/powerpoint/2010/main" val="3826794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9FBF7-7766-80E5-A81D-FE7F4EFF8549}"/>
              </a:ext>
            </a:extLst>
          </p:cNvPr>
          <p:cNvSpPr>
            <a:spLocks noGrp="1"/>
          </p:cNvSpPr>
          <p:nvPr>
            <p:ph type="ctrTitle"/>
          </p:nvPr>
        </p:nvSpPr>
        <p:spPr>
          <a:xfrm rot="156790" flipV="1">
            <a:off x="10268465" y="7698370"/>
            <a:ext cx="1721709" cy="484884"/>
          </a:xfrm>
        </p:spPr>
        <p:txBody>
          <a:bodyPr>
            <a:normAutofit fontScale="90000"/>
          </a:bodyPr>
          <a:lstStyle/>
          <a:p>
            <a:endParaRPr lang="en-US" dirty="0"/>
          </a:p>
        </p:txBody>
      </p:sp>
      <p:sp>
        <p:nvSpPr>
          <p:cNvPr id="3" name="Subtitle 2">
            <a:extLst>
              <a:ext uri="{FF2B5EF4-FFF2-40B4-BE49-F238E27FC236}">
                <a16:creationId xmlns:a16="http://schemas.microsoft.com/office/drawing/2014/main" id="{21B7695E-0CFB-4C85-054D-3F7E8EA8C26B}"/>
              </a:ext>
            </a:extLst>
          </p:cNvPr>
          <p:cNvSpPr>
            <a:spLocks noGrp="1"/>
          </p:cNvSpPr>
          <p:nvPr>
            <p:ph type="subTitle" idx="1"/>
          </p:nvPr>
        </p:nvSpPr>
        <p:spPr>
          <a:xfrm>
            <a:off x="1062680" y="7112931"/>
            <a:ext cx="9144000" cy="1655762"/>
          </a:xfrm>
        </p:spPr>
        <p:txBody>
          <a:bodyPr/>
          <a:lstStyle/>
          <a:p>
            <a:endParaRPr lang="en-US" dirty="0"/>
          </a:p>
        </p:txBody>
      </p:sp>
      <p:sp>
        <p:nvSpPr>
          <p:cNvPr id="4" name="Title 1">
            <a:extLst>
              <a:ext uri="{FF2B5EF4-FFF2-40B4-BE49-F238E27FC236}">
                <a16:creationId xmlns:a16="http://schemas.microsoft.com/office/drawing/2014/main" id="{9794C982-0DCE-922F-F881-205CDFD8A704}"/>
              </a:ext>
            </a:extLst>
          </p:cNvPr>
          <p:cNvSpPr txBox="1">
            <a:spLocks/>
          </p:cNvSpPr>
          <p:nvPr/>
        </p:nvSpPr>
        <p:spPr>
          <a:xfrm>
            <a:off x="7464613" y="1565298"/>
            <a:ext cx="4087306" cy="2889114"/>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5400" dirty="0"/>
              <a:t>RDS Read-Replicas</a:t>
            </a:r>
          </a:p>
        </p:txBody>
      </p:sp>
      <p:sp>
        <p:nvSpPr>
          <p:cNvPr id="5" name="Subtitle 2">
            <a:extLst>
              <a:ext uri="{FF2B5EF4-FFF2-40B4-BE49-F238E27FC236}">
                <a16:creationId xmlns:a16="http://schemas.microsoft.com/office/drawing/2014/main" id="{68A9BA45-682E-D2B3-A379-DF59A05D9644}"/>
              </a:ext>
            </a:extLst>
          </p:cNvPr>
          <p:cNvSpPr txBox="1">
            <a:spLocks/>
          </p:cNvSpPr>
          <p:nvPr/>
        </p:nvSpPr>
        <p:spPr>
          <a:xfrm>
            <a:off x="7464611" y="4532232"/>
            <a:ext cx="4087305" cy="114786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dirty="0"/>
              <a:t>7/24/2023</a:t>
            </a:r>
          </a:p>
        </p:txBody>
      </p:sp>
      <p:sp>
        <p:nvSpPr>
          <p:cNvPr id="6" name="Freeform: Shape 9">
            <a:extLst>
              <a:ext uri="{FF2B5EF4-FFF2-40B4-BE49-F238E27FC236}">
                <a16:creationId xmlns:a16="http://schemas.microsoft.com/office/drawing/2014/main" id="{CB266D4F-1CBA-CAEF-889E-DE604C2BC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descr="A picture containing text, blue&#10;&#10;Description automatically generated">
            <a:extLst>
              <a:ext uri="{FF2B5EF4-FFF2-40B4-BE49-F238E27FC236}">
                <a16:creationId xmlns:a16="http://schemas.microsoft.com/office/drawing/2014/main" id="{DC92E7A0-798E-6226-38C9-FFF582B506CC}"/>
              </a:ext>
            </a:extLst>
          </p:cNvPr>
          <p:cNvPicPr>
            <a:picLocks noChangeAspect="1"/>
          </p:cNvPicPr>
          <p:nvPr/>
        </p:nvPicPr>
        <p:blipFill rotWithShape="1">
          <a:blip r:embed="rId2">
            <a:extLst>
              <a:ext uri="{28A0092B-C50C-407E-A947-70E740481C1C}">
                <a14:useLocalDpi xmlns:a14="http://schemas.microsoft.com/office/drawing/2010/main" val="0"/>
              </a:ext>
            </a:extLst>
          </a:blip>
          <a:srcRect t="2426" r="-1" b="-1"/>
          <a:stretch/>
        </p:blipFill>
        <p:spPr>
          <a:xfrm>
            <a:off x="0" y="127476"/>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4080987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6338D4-81FE-13EC-4483-8ECDF7741065}"/>
              </a:ext>
            </a:extLst>
          </p:cNvPr>
          <p:cNvSpPr>
            <a:spLocks noGrp="1"/>
          </p:cNvSpPr>
          <p:nvPr>
            <p:ph type="title"/>
          </p:nvPr>
        </p:nvSpPr>
        <p:spPr>
          <a:xfrm>
            <a:off x="1171074" y="1396686"/>
            <a:ext cx="3240506" cy="4064628"/>
          </a:xfrm>
        </p:spPr>
        <p:txBody>
          <a:bodyPr>
            <a:normAutofit/>
          </a:bodyPr>
          <a:lstStyle/>
          <a:p>
            <a:r>
              <a:rPr lang="en-US">
                <a:solidFill>
                  <a:srgbClr val="FFFFFF"/>
                </a:solidFill>
              </a:rPr>
              <a:t>RR Deployment process</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01A3F96-B55B-D6EA-2754-5C08F34DF8AD}"/>
              </a:ext>
            </a:extLst>
          </p:cNvPr>
          <p:cNvSpPr>
            <a:spLocks noGrp="1"/>
          </p:cNvSpPr>
          <p:nvPr>
            <p:ph idx="1"/>
          </p:nvPr>
        </p:nvSpPr>
        <p:spPr>
          <a:xfrm>
            <a:off x="5370153" y="1526033"/>
            <a:ext cx="6467620" cy="5084832"/>
          </a:xfrm>
        </p:spPr>
        <p:txBody>
          <a:bodyPr>
            <a:normAutofit/>
          </a:bodyPr>
          <a:lstStyle/>
          <a:p>
            <a:r>
              <a:rPr lang="en-US" sz="2000" dirty="0"/>
              <a:t>A snapshot of the source instance is taken to create the RR. </a:t>
            </a:r>
          </a:p>
          <a:p>
            <a:r>
              <a:rPr lang="en-US" sz="2000" dirty="0"/>
              <a:t>The new RR instance is created from that snapshot</a:t>
            </a:r>
          </a:p>
          <a:p>
            <a:r>
              <a:rPr lang="en-US" sz="2000" dirty="0"/>
              <a:t>The original parameter group is applied, as it was attached to the snapshot the RR was created from.</a:t>
            </a:r>
          </a:p>
          <a:p>
            <a:r>
              <a:rPr lang="en-US" sz="2000" dirty="0"/>
              <a:t>The original option group is applied, as it was attached to the snapshot the RR was created from.</a:t>
            </a:r>
          </a:p>
          <a:p>
            <a:r>
              <a:rPr lang="en-US" sz="2000" dirty="0"/>
              <a:t>The storage type is converted and must go through a "storage optimization phase". While in this phase, the source instance parameters and options are still applied. After storage is complete:</a:t>
            </a:r>
          </a:p>
          <a:p>
            <a:pPr lvl="1"/>
            <a:r>
              <a:rPr lang="en-US" sz="2000" dirty="0"/>
              <a:t>Then the RR option group is applied</a:t>
            </a:r>
          </a:p>
          <a:p>
            <a:pPr lvl="1"/>
            <a:r>
              <a:rPr lang="en-US" sz="2000" dirty="0"/>
              <a:t>Then the RR parameter group is applied.</a:t>
            </a:r>
          </a:p>
          <a:p>
            <a:endParaRPr lang="en-US" sz="2000" dirty="0"/>
          </a:p>
        </p:txBody>
      </p:sp>
    </p:spTree>
    <p:extLst>
      <p:ext uri="{BB962C8B-B14F-4D97-AF65-F5344CB8AC3E}">
        <p14:creationId xmlns:p14="http://schemas.microsoft.com/office/powerpoint/2010/main" val="277187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B02B47-19FF-F0DF-5231-2BF275B992ED}"/>
              </a:ext>
            </a:extLst>
          </p:cNvPr>
          <p:cNvSpPr>
            <a:spLocks noGrp="1"/>
          </p:cNvSpPr>
          <p:nvPr>
            <p:ph type="title"/>
          </p:nvPr>
        </p:nvSpPr>
        <p:spPr>
          <a:xfrm>
            <a:off x="686834" y="1153572"/>
            <a:ext cx="3200400" cy="4461163"/>
          </a:xfrm>
        </p:spPr>
        <p:txBody>
          <a:bodyPr>
            <a:normAutofit/>
          </a:bodyPr>
          <a:lstStyle/>
          <a:p>
            <a:r>
              <a:rPr lang="en-US">
                <a:solidFill>
                  <a:srgbClr val="FFFFFF"/>
                </a:solidFill>
              </a:rPr>
              <a:t>Validating Replication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E9C020A-6145-E2DD-47F6-12ACBBE8F988}"/>
              </a:ext>
            </a:extLst>
          </p:cNvPr>
          <p:cNvSpPr>
            <a:spLocks noGrp="1"/>
          </p:cNvSpPr>
          <p:nvPr>
            <p:ph idx="1"/>
          </p:nvPr>
        </p:nvSpPr>
        <p:spPr>
          <a:xfrm>
            <a:off x="4447308" y="591344"/>
            <a:ext cx="6906491" cy="5585619"/>
          </a:xfrm>
        </p:spPr>
        <p:txBody>
          <a:bodyPr anchor="ctr">
            <a:normAutofit/>
          </a:bodyPr>
          <a:lstStyle/>
          <a:p>
            <a:pPr fontAlgn="base"/>
            <a:r>
              <a:rPr lang="en-US" b="0" i="0">
                <a:effectLst/>
                <a:latin typeface="Consolas" panose="020B0609020204030204" pitchFamily="49" charset="0"/>
              </a:rPr>
              <a:t>SHOW slave status \G;</a:t>
            </a:r>
          </a:p>
          <a:p>
            <a:pPr marL="0" indent="0" fontAlgn="base">
              <a:buNone/>
            </a:pPr>
            <a:r>
              <a:rPr lang="en-US" b="0" i="0">
                <a:effectLst/>
                <a:latin typeface="Consolas" panose="020B0609020204030204" pitchFamily="49" charset="0"/>
              </a:rPr>
              <a:t> </a:t>
            </a:r>
          </a:p>
          <a:p>
            <a:pPr fontAlgn="base"/>
            <a:r>
              <a:rPr lang="en-US" b="0" i="0">
                <a:effectLst/>
                <a:latin typeface="Consolas" panose="020B0609020204030204" pitchFamily="49" charset="0"/>
              </a:rPr>
              <a:t>SHOW replica status \G;</a:t>
            </a:r>
          </a:p>
          <a:p>
            <a:endParaRPr lang="en-US" dirty="0"/>
          </a:p>
          <a:p>
            <a:endParaRPr lang="en-US" dirty="0"/>
          </a:p>
        </p:txBody>
      </p:sp>
    </p:spTree>
    <p:extLst>
      <p:ext uri="{BB962C8B-B14F-4D97-AF65-F5344CB8AC3E}">
        <p14:creationId xmlns:p14="http://schemas.microsoft.com/office/powerpoint/2010/main" val="67311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A836E1-27EA-8CE2-D3C1-1A2ACE0C0F92}"/>
              </a:ext>
            </a:extLst>
          </p:cNvPr>
          <p:cNvSpPr>
            <a:spLocks noGrp="1"/>
          </p:cNvSpPr>
          <p:nvPr>
            <p:ph type="title"/>
          </p:nvPr>
        </p:nvSpPr>
        <p:spPr>
          <a:xfrm>
            <a:off x="586478" y="1683756"/>
            <a:ext cx="3115265" cy="2396359"/>
          </a:xfrm>
        </p:spPr>
        <p:txBody>
          <a:bodyPr anchor="b">
            <a:normAutofit/>
          </a:bodyPr>
          <a:lstStyle/>
          <a:p>
            <a:pPr algn="r"/>
            <a:r>
              <a:rPr lang="en-US" sz="4000" dirty="0">
                <a:solidFill>
                  <a:srgbClr val="FFFFFF"/>
                </a:solidFill>
              </a:rPr>
              <a:t>Replication Error Setup</a:t>
            </a:r>
          </a:p>
        </p:txBody>
      </p:sp>
      <p:graphicFrame>
        <p:nvGraphicFramePr>
          <p:cNvPr id="5" name="Content Placeholder 2">
            <a:extLst>
              <a:ext uri="{FF2B5EF4-FFF2-40B4-BE49-F238E27FC236}">
                <a16:creationId xmlns:a16="http://schemas.microsoft.com/office/drawing/2014/main" id="{151C2FF8-7454-F10C-3F8D-73EA2265B8F9}"/>
              </a:ext>
            </a:extLst>
          </p:cNvPr>
          <p:cNvGraphicFramePr>
            <a:graphicFrameLocks noGrp="1"/>
          </p:cNvGraphicFramePr>
          <p:nvPr>
            <p:ph idx="1"/>
            <p:extLst>
              <p:ext uri="{D42A27DB-BD31-4B8C-83A1-F6EECF244321}">
                <p14:modId xmlns:p14="http://schemas.microsoft.com/office/powerpoint/2010/main" val="581787053"/>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99518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9D22ED-4368-B2AC-8848-67C189C2CC7F}"/>
              </a:ext>
            </a:extLst>
          </p:cNvPr>
          <p:cNvSpPr>
            <a:spLocks noGrp="1"/>
          </p:cNvSpPr>
          <p:nvPr>
            <p:ph type="title"/>
          </p:nvPr>
        </p:nvSpPr>
        <p:spPr>
          <a:xfrm>
            <a:off x="838200" y="365125"/>
            <a:ext cx="10515600" cy="1325563"/>
          </a:xfrm>
        </p:spPr>
        <p:txBody>
          <a:bodyPr>
            <a:normAutofit/>
          </a:bodyPr>
          <a:lstStyle/>
          <a:p>
            <a:r>
              <a:rPr lang="en-US" sz="5400"/>
              <a:t>Replication Errors</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541F320A-AFD6-EFC5-F4A9-91034E725374}"/>
              </a:ext>
            </a:extLst>
          </p:cNvPr>
          <p:cNvGraphicFramePr>
            <a:graphicFrameLocks noGrp="1"/>
          </p:cNvGraphicFramePr>
          <p:nvPr>
            <p:ph idx="1"/>
            <p:extLst>
              <p:ext uri="{D42A27DB-BD31-4B8C-83A1-F6EECF244321}">
                <p14:modId xmlns:p14="http://schemas.microsoft.com/office/powerpoint/2010/main" val="299467765"/>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12601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4F71C4E-F2D3-C4E3-6663-4B14C4E59CA1}"/>
              </a:ext>
            </a:extLst>
          </p:cNvPr>
          <p:cNvPicPr>
            <a:picLocks noGrp="1" noChangeAspect="1"/>
          </p:cNvPicPr>
          <p:nvPr>
            <p:ph idx="1"/>
          </p:nvPr>
        </p:nvPicPr>
        <p:blipFill rotWithShape="1">
          <a:blip r:embed="rId2"/>
          <a:srcRect t="6704" b="1083"/>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ABD9EB-D019-7B53-8D34-685F3EF98FD0}"/>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Replication Errored/Stopped</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7946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DDC8EDA-B042-DAA9-BB88-1315A8A46880}"/>
              </a:ext>
            </a:extLst>
          </p:cNvPr>
          <p:cNvPicPr>
            <a:picLocks noGrp="1" noChangeAspect="1"/>
          </p:cNvPicPr>
          <p:nvPr>
            <p:ph idx="1"/>
          </p:nvPr>
        </p:nvPicPr>
        <p:blipFill rotWithShape="1">
          <a:blip r:embed="rId2"/>
          <a:srcRect l="968" r="33254"/>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D7A285-860F-1A8B-5827-FF016F91BFF2}"/>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Error Info</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8108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99C44-0216-6203-B59A-77391D8C4145}"/>
              </a:ext>
            </a:extLst>
          </p:cNvPr>
          <p:cNvSpPr>
            <a:spLocks noGrp="1"/>
          </p:cNvSpPr>
          <p:nvPr>
            <p:ph type="title"/>
          </p:nvPr>
        </p:nvSpPr>
        <p:spPr>
          <a:xfrm>
            <a:off x="481013" y="3752849"/>
            <a:ext cx="3290887" cy="2452687"/>
          </a:xfrm>
        </p:spPr>
        <p:txBody>
          <a:bodyPr anchor="ctr">
            <a:normAutofit/>
          </a:bodyPr>
          <a:lstStyle/>
          <a:p>
            <a:r>
              <a:rPr lang="en-US" sz="3600"/>
              <a:t>Locating Error Messages</a:t>
            </a:r>
          </a:p>
        </p:txBody>
      </p:sp>
      <p:pic>
        <p:nvPicPr>
          <p:cNvPr id="4" name="Picture 3">
            <a:extLst>
              <a:ext uri="{FF2B5EF4-FFF2-40B4-BE49-F238E27FC236}">
                <a16:creationId xmlns:a16="http://schemas.microsoft.com/office/drawing/2014/main" id="{10931F76-777D-06C1-B81E-14E1B2F8CD21}"/>
              </a:ext>
            </a:extLst>
          </p:cNvPr>
          <p:cNvPicPr>
            <a:picLocks noChangeAspect="1"/>
          </p:cNvPicPr>
          <p:nvPr/>
        </p:nvPicPr>
        <p:blipFill rotWithShape="1">
          <a:blip r:embed="rId2"/>
          <a:srcRect r="3894" b="1"/>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0E754D56-D4BE-3746-93D3-89F883006871}"/>
              </a:ext>
            </a:extLst>
          </p:cNvPr>
          <p:cNvSpPr>
            <a:spLocks noGrp="1"/>
          </p:cNvSpPr>
          <p:nvPr>
            <p:ph idx="1"/>
          </p:nvPr>
        </p:nvSpPr>
        <p:spPr>
          <a:xfrm>
            <a:off x="4223982" y="3752850"/>
            <a:ext cx="7485413" cy="2452687"/>
          </a:xfrm>
        </p:spPr>
        <p:txBody>
          <a:bodyPr anchor="ctr">
            <a:normAutofit/>
          </a:bodyPr>
          <a:lstStyle/>
          <a:p>
            <a:pPr marL="0" indent="0">
              <a:buNone/>
            </a:pPr>
            <a:r>
              <a:rPr lang="en-US" sz="1800"/>
              <a:t>SELECT *</a:t>
            </a:r>
          </a:p>
          <a:p>
            <a:pPr marL="0" indent="0">
              <a:buNone/>
            </a:pPr>
            <a:r>
              <a:rPr lang="en-US" sz="1800"/>
              <a:t>FROM performance_schema.replication_applier_status_by_worker \G;</a:t>
            </a:r>
          </a:p>
          <a:p>
            <a:pPr marL="0" indent="0">
              <a:buNone/>
            </a:pPr>
            <a:endParaRPr lang="en-US" sz="1800"/>
          </a:p>
          <a:p>
            <a:pPr marL="0" indent="0">
              <a:buNone/>
            </a:pPr>
            <a:endParaRPr lang="en-US" sz="1800"/>
          </a:p>
        </p:txBody>
      </p:sp>
    </p:spTree>
    <p:extLst>
      <p:ext uri="{BB962C8B-B14F-4D97-AF65-F5344CB8AC3E}">
        <p14:creationId xmlns:p14="http://schemas.microsoft.com/office/powerpoint/2010/main" val="2285975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BCC2DCE-DF69-E632-D894-C1838AC3D778}"/>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Clearing replication error</a:t>
            </a:r>
          </a:p>
        </p:txBody>
      </p:sp>
      <p:graphicFrame>
        <p:nvGraphicFramePr>
          <p:cNvPr id="5" name="Content Placeholder 2">
            <a:extLst>
              <a:ext uri="{FF2B5EF4-FFF2-40B4-BE49-F238E27FC236}">
                <a16:creationId xmlns:a16="http://schemas.microsoft.com/office/drawing/2014/main" id="{F8092633-3677-34DD-579C-2647325AD588}"/>
              </a:ext>
            </a:extLst>
          </p:cNvPr>
          <p:cNvGraphicFramePr>
            <a:graphicFrameLocks noGrp="1"/>
          </p:cNvGraphicFramePr>
          <p:nvPr>
            <p:ph idx="1"/>
            <p:extLst>
              <p:ext uri="{D42A27DB-BD31-4B8C-83A1-F6EECF244321}">
                <p14:modId xmlns:p14="http://schemas.microsoft.com/office/powerpoint/2010/main" val="228218883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161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D89AD1-0DA7-AC9E-D493-B20A878ECF7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Skipping Error(s)</a:t>
            </a:r>
          </a:p>
        </p:txBody>
      </p:sp>
      <p:pic>
        <p:nvPicPr>
          <p:cNvPr id="4" name="Content Placeholder 3">
            <a:extLst>
              <a:ext uri="{FF2B5EF4-FFF2-40B4-BE49-F238E27FC236}">
                <a16:creationId xmlns:a16="http://schemas.microsoft.com/office/drawing/2014/main" id="{A475D831-E0DC-DB2B-BD0F-84B4FE2EB607}"/>
              </a:ext>
            </a:extLst>
          </p:cNvPr>
          <p:cNvPicPr>
            <a:picLocks noGrp="1" noChangeAspect="1"/>
          </p:cNvPicPr>
          <p:nvPr>
            <p:ph idx="1"/>
          </p:nvPr>
        </p:nvPicPr>
        <p:blipFill>
          <a:blip r:embed="rId2"/>
          <a:stretch>
            <a:fillRect/>
          </a:stretch>
        </p:blipFill>
        <p:spPr>
          <a:xfrm>
            <a:off x="643467" y="1977572"/>
            <a:ext cx="10905066" cy="3789508"/>
          </a:xfrm>
          <a:prstGeom prst="rect">
            <a:avLst/>
          </a:prstGeom>
        </p:spPr>
      </p:pic>
    </p:spTree>
    <p:extLst>
      <p:ext uri="{BB962C8B-B14F-4D97-AF65-F5344CB8AC3E}">
        <p14:creationId xmlns:p14="http://schemas.microsoft.com/office/powerpoint/2010/main" val="3247720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45F1C-DFA8-44F6-9126-52254CF80499}"/>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r>
              <a:rPr lang="en-US" sz="3000" kern="1200">
                <a:solidFill>
                  <a:schemeClr val="bg1"/>
                </a:solidFill>
                <a:latin typeface="+mj-lt"/>
                <a:ea typeface="+mj-ea"/>
                <a:cs typeface="+mj-cs"/>
              </a:rPr>
              <a:t>Cleared error</a:t>
            </a:r>
          </a:p>
        </p:txBody>
      </p:sp>
      <p:pic>
        <p:nvPicPr>
          <p:cNvPr id="4" name="Content Placeholder 3">
            <a:extLst>
              <a:ext uri="{FF2B5EF4-FFF2-40B4-BE49-F238E27FC236}">
                <a16:creationId xmlns:a16="http://schemas.microsoft.com/office/drawing/2014/main" id="{32CB8DC9-B3B3-AC46-1885-07954D444E8C}"/>
              </a:ext>
            </a:extLst>
          </p:cNvPr>
          <p:cNvPicPr>
            <a:picLocks noGrp="1" noChangeAspect="1"/>
          </p:cNvPicPr>
          <p:nvPr>
            <p:ph idx="1"/>
          </p:nvPr>
        </p:nvPicPr>
        <p:blipFill>
          <a:blip r:embed="rId2"/>
          <a:stretch>
            <a:fillRect/>
          </a:stretch>
        </p:blipFill>
        <p:spPr>
          <a:xfrm>
            <a:off x="2608539" y="1675227"/>
            <a:ext cx="6974921" cy="4394199"/>
          </a:xfrm>
          <a:prstGeom prst="rect">
            <a:avLst/>
          </a:prstGeom>
        </p:spPr>
      </p:pic>
    </p:spTree>
    <p:extLst>
      <p:ext uri="{BB962C8B-B14F-4D97-AF65-F5344CB8AC3E}">
        <p14:creationId xmlns:p14="http://schemas.microsoft.com/office/powerpoint/2010/main" val="2987362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22D5B6-49D7-84A3-01C7-B11664682027}"/>
              </a:ext>
            </a:extLst>
          </p:cNvPr>
          <p:cNvSpPr>
            <a:spLocks noGrp="1"/>
          </p:cNvSpPr>
          <p:nvPr>
            <p:ph type="title"/>
          </p:nvPr>
        </p:nvSpPr>
        <p:spPr>
          <a:xfrm>
            <a:off x="686834" y="1153572"/>
            <a:ext cx="3200400" cy="4461163"/>
          </a:xfrm>
        </p:spPr>
        <p:txBody>
          <a:bodyPr>
            <a:normAutofit/>
          </a:bodyPr>
          <a:lstStyle/>
          <a:p>
            <a:r>
              <a:rPr lang="en-US">
                <a:solidFill>
                  <a:srgbClr val="FFFFFF"/>
                </a:solidFill>
              </a:rPr>
              <a:t>Read-Replicas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40DC5AF-7DC1-2026-529C-063664CED41A}"/>
              </a:ext>
            </a:extLst>
          </p:cNvPr>
          <p:cNvSpPr>
            <a:spLocks noGrp="1"/>
          </p:cNvSpPr>
          <p:nvPr>
            <p:ph idx="1"/>
          </p:nvPr>
        </p:nvSpPr>
        <p:spPr>
          <a:xfrm>
            <a:off x="4447308" y="591344"/>
            <a:ext cx="6906491" cy="5585619"/>
          </a:xfrm>
        </p:spPr>
        <p:txBody>
          <a:bodyPr anchor="ctr">
            <a:normAutofit/>
          </a:bodyPr>
          <a:lstStyle/>
          <a:p>
            <a:pPr marL="0" indent="0">
              <a:buNone/>
            </a:pPr>
            <a:r>
              <a:rPr lang="en-US" dirty="0"/>
              <a:t>Why use them?</a:t>
            </a:r>
          </a:p>
          <a:p>
            <a:pPr>
              <a:buFontTx/>
              <a:buChar char="-"/>
            </a:pPr>
            <a:r>
              <a:rPr lang="en-US" dirty="0"/>
              <a:t>Improved read performance</a:t>
            </a:r>
          </a:p>
          <a:p>
            <a:pPr>
              <a:buFontTx/>
              <a:buChar char="-"/>
            </a:pPr>
            <a:r>
              <a:rPr lang="en-US" dirty="0"/>
              <a:t>Scalability</a:t>
            </a:r>
          </a:p>
          <a:p>
            <a:pPr>
              <a:buFontTx/>
              <a:buChar char="-"/>
            </a:pPr>
            <a:r>
              <a:rPr lang="en-US" dirty="0"/>
              <a:t>High Availability</a:t>
            </a:r>
          </a:p>
          <a:p>
            <a:pPr>
              <a:buFontTx/>
              <a:buChar char="-"/>
            </a:pPr>
            <a:r>
              <a:rPr lang="en-US" dirty="0"/>
              <a:t>Disaster Recovery</a:t>
            </a:r>
          </a:p>
          <a:p>
            <a:pPr>
              <a:buFontTx/>
              <a:buChar char="-"/>
            </a:pPr>
            <a:r>
              <a:rPr lang="en-US" dirty="0"/>
              <a:t>Cost-effective</a:t>
            </a:r>
          </a:p>
          <a:p>
            <a:pPr>
              <a:buFontTx/>
              <a:buChar char="-"/>
            </a:pPr>
            <a:r>
              <a:rPr lang="en-US" dirty="0"/>
              <a:t>Compartmentalized Load</a:t>
            </a:r>
          </a:p>
          <a:p>
            <a:pPr>
              <a:buFontTx/>
              <a:buChar char="-"/>
            </a:pPr>
            <a:r>
              <a:rPr lang="en-US" dirty="0"/>
              <a:t>Compliance</a:t>
            </a:r>
          </a:p>
        </p:txBody>
      </p:sp>
    </p:spTree>
    <p:extLst>
      <p:ext uri="{BB962C8B-B14F-4D97-AF65-F5344CB8AC3E}">
        <p14:creationId xmlns:p14="http://schemas.microsoft.com/office/powerpoint/2010/main" val="40627271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79758A-56CB-6A5B-E254-D8AEDAA3D8E0}"/>
              </a:ext>
            </a:extLst>
          </p:cNvPr>
          <p:cNvSpPr>
            <a:spLocks noGrp="1"/>
          </p:cNvSpPr>
          <p:nvPr>
            <p:ph type="title"/>
          </p:nvPr>
        </p:nvSpPr>
        <p:spPr>
          <a:xfrm>
            <a:off x="630936" y="639520"/>
            <a:ext cx="3429000" cy="1719072"/>
          </a:xfrm>
        </p:spPr>
        <p:txBody>
          <a:bodyPr anchor="b">
            <a:normAutofit/>
          </a:bodyPr>
          <a:lstStyle/>
          <a:p>
            <a:r>
              <a:rPr lang="en-US" sz="5400"/>
              <a:t>Monitoring</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1CE9CE6-5A3E-D2B7-AD03-CB0E6B522D78}"/>
              </a:ext>
            </a:extLst>
          </p:cNvPr>
          <p:cNvSpPr>
            <a:spLocks noGrp="1"/>
          </p:cNvSpPr>
          <p:nvPr>
            <p:ph idx="1"/>
          </p:nvPr>
        </p:nvSpPr>
        <p:spPr>
          <a:xfrm>
            <a:off x="630936" y="2807208"/>
            <a:ext cx="3429000" cy="3410712"/>
          </a:xfrm>
        </p:spPr>
        <p:txBody>
          <a:bodyPr anchor="t">
            <a:normAutofit/>
          </a:bodyPr>
          <a:lstStyle/>
          <a:p>
            <a:r>
              <a:rPr lang="en-US" sz="2200" dirty="0"/>
              <a:t>CloudWatch alerts have a metric for </a:t>
            </a:r>
            <a:r>
              <a:rPr lang="en-US" sz="2200" dirty="0" err="1"/>
              <a:t>binlog</a:t>
            </a:r>
            <a:r>
              <a:rPr lang="en-US" sz="2200" dirty="0"/>
              <a:t> latency named “</a:t>
            </a:r>
            <a:r>
              <a:rPr lang="en-US" sz="2200" dirty="0" err="1"/>
              <a:t>ReplicaLag</a:t>
            </a:r>
            <a:r>
              <a:rPr lang="en-US" sz="2200" dirty="0"/>
              <a:t>”</a:t>
            </a:r>
          </a:p>
          <a:p>
            <a:r>
              <a:rPr lang="en-US" sz="2200" dirty="0"/>
              <a:t>Use CloudWatch Alarms/Notification</a:t>
            </a:r>
          </a:p>
          <a:p>
            <a:r>
              <a:rPr lang="en-US" sz="2200" dirty="0"/>
              <a:t>Use your </a:t>
            </a:r>
            <a:r>
              <a:rPr lang="en-US" sz="2200" dirty="0" err="1"/>
              <a:t>fave</a:t>
            </a:r>
            <a:r>
              <a:rPr lang="en-US" sz="2200" dirty="0"/>
              <a:t> observability platform instead (Datadog)</a:t>
            </a:r>
          </a:p>
        </p:txBody>
      </p:sp>
      <p:pic>
        <p:nvPicPr>
          <p:cNvPr id="4" name="Picture 3">
            <a:extLst>
              <a:ext uri="{FF2B5EF4-FFF2-40B4-BE49-F238E27FC236}">
                <a16:creationId xmlns:a16="http://schemas.microsoft.com/office/drawing/2014/main" id="{2D81F46F-484B-41B3-9283-F3B824D03CDE}"/>
              </a:ext>
            </a:extLst>
          </p:cNvPr>
          <p:cNvPicPr>
            <a:picLocks noChangeAspect="1"/>
          </p:cNvPicPr>
          <p:nvPr/>
        </p:nvPicPr>
        <p:blipFill>
          <a:blip r:embed="rId2"/>
          <a:stretch>
            <a:fillRect/>
          </a:stretch>
        </p:blipFill>
        <p:spPr>
          <a:xfrm>
            <a:off x="4654296" y="909143"/>
            <a:ext cx="6903720" cy="5039714"/>
          </a:xfrm>
          <a:prstGeom prst="rect">
            <a:avLst/>
          </a:prstGeom>
        </p:spPr>
      </p:pic>
    </p:spTree>
    <p:extLst>
      <p:ext uri="{BB962C8B-B14F-4D97-AF65-F5344CB8AC3E}">
        <p14:creationId xmlns:p14="http://schemas.microsoft.com/office/powerpoint/2010/main" val="894588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79758A-56CB-6A5B-E254-D8AEDAA3D8E0}"/>
              </a:ext>
            </a:extLst>
          </p:cNvPr>
          <p:cNvSpPr>
            <a:spLocks noGrp="1"/>
          </p:cNvSpPr>
          <p:nvPr>
            <p:ph type="title"/>
          </p:nvPr>
        </p:nvSpPr>
        <p:spPr>
          <a:xfrm>
            <a:off x="469373" y="448056"/>
            <a:ext cx="3429000" cy="1719072"/>
          </a:xfrm>
        </p:spPr>
        <p:txBody>
          <a:bodyPr anchor="b">
            <a:normAutofit/>
          </a:bodyPr>
          <a:lstStyle/>
          <a:p>
            <a:r>
              <a:rPr lang="en-US" sz="5400" dirty="0"/>
              <a:t>Monitoring</a:t>
            </a:r>
          </a:p>
        </p:txBody>
      </p:sp>
      <p:sp>
        <p:nvSpPr>
          <p:cNvPr id="1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1CE9CE6-5A3E-D2B7-AD03-CB0E6B522D78}"/>
              </a:ext>
            </a:extLst>
          </p:cNvPr>
          <p:cNvSpPr>
            <a:spLocks noGrp="1"/>
          </p:cNvSpPr>
          <p:nvPr>
            <p:ph idx="1"/>
          </p:nvPr>
        </p:nvSpPr>
        <p:spPr>
          <a:xfrm>
            <a:off x="630936" y="2807208"/>
            <a:ext cx="3429000" cy="3410712"/>
          </a:xfrm>
        </p:spPr>
        <p:txBody>
          <a:bodyPr anchor="t">
            <a:normAutofit/>
          </a:bodyPr>
          <a:lstStyle/>
          <a:p>
            <a:r>
              <a:rPr lang="en-US" sz="2200" dirty="0"/>
              <a:t>-1 Indicates “off”</a:t>
            </a:r>
          </a:p>
        </p:txBody>
      </p:sp>
      <p:pic>
        <p:nvPicPr>
          <p:cNvPr id="5" name="Content Placeholder 3">
            <a:extLst>
              <a:ext uri="{FF2B5EF4-FFF2-40B4-BE49-F238E27FC236}">
                <a16:creationId xmlns:a16="http://schemas.microsoft.com/office/drawing/2014/main" id="{6E75EE73-E319-4CCC-830E-C267E70BB8EE}"/>
              </a:ext>
            </a:extLst>
          </p:cNvPr>
          <p:cNvPicPr>
            <a:picLocks noChangeAspect="1"/>
          </p:cNvPicPr>
          <p:nvPr/>
        </p:nvPicPr>
        <p:blipFill>
          <a:blip r:embed="rId2"/>
          <a:stretch>
            <a:fillRect/>
          </a:stretch>
        </p:blipFill>
        <p:spPr>
          <a:xfrm>
            <a:off x="4654296" y="1901552"/>
            <a:ext cx="6903720" cy="3054896"/>
          </a:xfrm>
          <a:prstGeom prst="rect">
            <a:avLst/>
          </a:prstGeom>
        </p:spPr>
      </p:pic>
    </p:spTree>
    <p:extLst>
      <p:ext uri="{BB962C8B-B14F-4D97-AF65-F5344CB8AC3E}">
        <p14:creationId xmlns:p14="http://schemas.microsoft.com/office/powerpoint/2010/main" val="3877259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9B6DF1-8F50-EE1A-4138-5FA8C2488EA9}"/>
              </a:ext>
            </a:extLst>
          </p:cNvPr>
          <p:cNvSpPr>
            <a:spLocks noGrp="1"/>
          </p:cNvSpPr>
          <p:nvPr>
            <p:ph type="title"/>
          </p:nvPr>
        </p:nvSpPr>
        <p:spPr>
          <a:xfrm>
            <a:off x="841248" y="548640"/>
            <a:ext cx="3600860" cy="5431536"/>
          </a:xfrm>
        </p:spPr>
        <p:txBody>
          <a:bodyPr>
            <a:normAutofit/>
          </a:bodyPr>
          <a:lstStyle/>
          <a:p>
            <a:r>
              <a:rPr lang="en-US" sz="5400"/>
              <a:t>Promoting a Read-Replica to Read-Write Instance</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ECB677E-FAF7-7AFD-FECA-85125A475090}"/>
              </a:ext>
            </a:extLst>
          </p:cNvPr>
          <p:cNvSpPr>
            <a:spLocks noGrp="1"/>
          </p:cNvSpPr>
          <p:nvPr>
            <p:ph idx="1"/>
          </p:nvPr>
        </p:nvSpPr>
        <p:spPr>
          <a:xfrm>
            <a:off x="5126418" y="552091"/>
            <a:ext cx="6224335" cy="5431536"/>
          </a:xfrm>
        </p:spPr>
        <p:txBody>
          <a:bodyPr anchor="ctr">
            <a:normAutofit/>
          </a:bodyPr>
          <a:lstStyle/>
          <a:p>
            <a:r>
              <a:rPr lang="en-US" sz="2200" dirty="0"/>
              <a:t>DR Scenarios</a:t>
            </a:r>
          </a:p>
          <a:p>
            <a:r>
              <a:rPr lang="en-US" sz="2200" dirty="0"/>
              <a:t>Failure Scenarios</a:t>
            </a:r>
          </a:p>
          <a:p>
            <a:pPr marL="0" indent="0">
              <a:buNone/>
            </a:pPr>
            <a:endParaRPr lang="en-US" sz="2200" dirty="0"/>
          </a:p>
          <a:p>
            <a:pPr marL="0" indent="0">
              <a:buNone/>
            </a:pPr>
            <a:r>
              <a:rPr lang="en-US" sz="2200" dirty="0"/>
              <a:t>Note: Not CFN supported</a:t>
            </a:r>
          </a:p>
          <a:p>
            <a:endParaRPr lang="en-US" sz="2200" dirty="0"/>
          </a:p>
          <a:p>
            <a:pPr marL="0" indent="0">
              <a:buNone/>
            </a:pPr>
            <a:r>
              <a:rPr lang="en-US" sz="2200" b="0" i="0" dirty="0" err="1">
                <a:effectLst/>
                <a:latin typeface="Courier New" panose="02070309020205020404" pitchFamily="49" charset="0"/>
              </a:rPr>
              <a:t>aws</a:t>
            </a:r>
            <a:r>
              <a:rPr lang="en-US" sz="2200" b="0" i="0" dirty="0">
                <a:effectLst/>
                <a:latin typeface="Courier New" panose="02070309020205020404" pitchFamily="49" charset="0"/>
              </a:rPr>
              <a:t> </a:t>
            </a:r>
            <a:r>
              <a:rPr lang="en-US" sz="2200" b="0" i="0" dirty="0" err="1">
                <a:effectLst/>
                <a:latin typeface="Courier New" panose="02070309020205020404" pitchFamily="49" charset="0"/>
              </a:rPr>
              <a:t>rds</a:t>
            </a:r>
            <a:r>
              <a:rPr lang="en-US" sz="2200" b="0" i="0" dirty="0">
                <a:effectLst/>
                <a:latin typeface="Courier New" panose="02070309020205020404" pitchFamily="49" charset="0"/>
              </a:rPr>
              <a:t> promote-read-replica \ --</a:t>
            </a:r>
            <a:r>
              <a:rPr lang="en-US" sz="2200" b="0" i="0" dirty="0" err="1">
                <a:effectLst/>
                <a:latin typeface="Courier New" panose="02070309020205020404" pitchFamily="49" charset="0"/>
              </a:rPr>
              <a:t>db</a:t>
            </a:r>
            <a:r>
              <a:rPr lang="en-US" sz="2200" b="0" i="0" dirty="0">
                <a:effectLst/>
                <a:latin typeface="Courier New" panose="02070309020205020404" pitchFamily="49" charset="0"/>
              </a:rPr>
              <a:t>-instance-identifier sandbox-a-utility-</a:t>
            </a:r>
            <a:r>
              <a:rPr lang="en-US" sz="2200" b="0" i="0" dirty="0" err="1">
                <a:effectLst/>
                <a:latin typeface="Courier New" panose="02070309020205020404" pitchFamily="49" charset="0"/>
              </a:rPr>
              <a:t>rds</a:t>
            </a:r>
            <a:r>
              <a:rPr lang="en-US" sz="2200" b="0" i="0" dirty="0">
                <a:effectLst/>
                <a:latin typeface="Courier New" panose="02070309020205020404" pitchFamily="49" charset="0"/>
              </a:rPr>
              <a:t>-</a:t>
            </a:r>
            <a:r>
              <a:rPr lang="en-US" sz="2200" b="0" i="0" dirty="0" err="1">
                <a:effectLst/>
                <a:latin typeface="Courier New" panose="02070309020205020404" pitchFamily="49" charset="0"/>
              </a:rPr>
              <a:t>mysql-rr</a:t>
            </a:r>
            <a:endParaRPr lang="en-US" sz="2200" dirty="0"/>
          </a:p>
          <a:p>
            <a:endParaRPr lang="en-US" sz="2200" dirty="0"/>
          </a:p>
        </p:txBody>
      </p:sp>
    </p:spTree>
    <p:extLst>
      <p:ext uri="{BB962C8B-B14F-4D97-AF65-F5344CB8AC3E}">
        <p14:creationId xmlns:p14="http://schemas.microsoft.com/office/powerpoint/2010/main" val="28291031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5C1-1F96-D7CA-DEC8-70D3DC252ECC}"/>
              </a:ext>
            </a:extLst>
          </p:cNvPr>
          <p:cNvSpPr>
            <a:spLocks noGrp="1"/>
          </p:cNvSpPr>
          <p:nvPr>
            <p:ph type="title"/>
          </p:nvPr>
        </p:nvSpPr>
        <p:spPr/>
        <p:txBody>
          <a:bodyPr/>
          <a:lstStyle/>
          <a:p>
            <a:r>
              <a:rPr lang="en-US" dirty="0"/>
              <a:t>Read-Replica Promotion</a:t>
            </a:r>
          </a:p>
        </p:txBody>
      </p:sp>
      <p:pic>
        <p:nvPicPr>
          <p:cNvPr id="4" name="Content Placeholder 3">
            <a:extLst>
              <a:ext uri="{FF2B5EF4-FFF2-40B4-BE49-F238E27FC236}">
                <a16:creationId xmlns:a16="http://schemas.microsoft.com/office/drawing/2014/main" id="{2BA0F03A-3669-59A6-C301-3D96DE40F25B}"/>
              </a:ext>
            </a:extLst>
          </p:cNvPr>
          <p:cNvPicPr>
            <a:picLocks noGrp="1" noChangeAspect="1"/>
          </p:cNvPicPr>
          <p:nvPr>
            <p:ph idx="1"/>
          </p:nvPr>
        </p:nvPicPr>
        <p:blipFill>
          <a:blip r:embed="rId2"/>
          <a:stretch>
            <a:fillRect/>
          </a:stretch>
        </p:blipFill>
        <p:spPr>
          <a:xfrm>
            <a:off x="838200" y="2344133"/>
            <a:ext cx="10515600" cy="3314322"/>
          </a:xfrm>
          <a:prstGeom prst="rect">
            <a:avLst/>
          </a:prstGeom>
        </p:spPr>
      </p:pic>
    </p:spTree>
    <p:extLst>
      <p:ext uri="{BB962C8B-B14F-4D97-AF65-F5344CB8AC3E}">
        <p14:creationId xmlns:p14="http://schemas.microsoft.com/office/powerpoint/2010/main" val="2399922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5C1-1F96-D7CA-DEC8-70D3DC252ECC}"/>
              </a:ext>
            </a:extLst>
          </p:cNvPr>
          <p:cNvSpPr>
            <a:spLocks noGrp="1"/>
          </p:cNvSpPr>
          <p:nvPr>
            <p:ph type="title"/>
          </p:nvPr>
        </p:nvSpPr>
        <p:spPr/>
        <p:txBody>
          <a:bodyPr/>
          <a:lstStyle/>
          <a:p>
            <a:r>
              <a:rPr lang="en-US" dirty="0"/>
              <a:t>Read-Replica Promotion</a:t>
            </a:r>
          </a:p>
        </p:txBody>
      </p:sp>
      <p:pic>
        <p:nvPicPr>
          <p:cNvPr id="7" name="Content Placeholder 6">
            <a:extLst>
              <a:ext uri="{FF2B5EF4-FFF2-40B4-BE49-F238E27FC236}">
                <a16:creationId xmlns:a16="http://schemas.microsoft.com/office/drawing/2014/main" id="{4A920CD2-94E7-836A-8A21-152C41DD7F76}"/>
              </a:ext>
            </a:extLst>
          </p:cNvPr>
          <p:cNvPicPr>
            <a:picLocks noGrp="1" noChangeAspect="1"/>
          </p:cNvPicPr>
          <p:nvPr>
            <p:ph idx="1"/>
          </p:nvPr>
        </p:nvPicPr>
        <p:blipFill>
          <a:blip r:embed="rId2"/>
          <a:stretch>
            <a:fillRect/>
          </a:stretch>
        </p:blipFill>
        <p:spPr>
          <a:xfrm>
            <a:off x="609559" y="1319483"/>
            <a:ext cx="10623742" cy="2662083"/>
          </a:xfrm>
          <a:prstGeom prst="rect">
            <a:avLst/>
          </a:prstGeom>
        </p:spPr>
      </p:pic>
      <p:pic>
        <p:nvPicPr>
          <p:cNvPr id="8" name="Picture 7">
            <a:extLst>
              <a:ext uri="{FF2B5EF4-FFF2-40B4-BE49-F238E27FC236}">
                <a16:creationId xmlns:a16="http://schemas.microsoft.com/office/drawing/2014/main" id="{61A82AE2-25B7-06F5-96D6-3AE1C8BF14F1}"/>
              </a:ext>
            </a:extLst>
          </p:cNvPr>
          <p:cNvPicPr>
            <a:picLocks noChangeAspect="1"/>
          </p:cNvPicPr>
          <p:nvPr/>
        </p:nvPicPr>
        <p:blipFill>
          <a:blip r:embed="rId3"/>
          <a:stretch>
            <a:fillRect/>
          </a:stretch>
        </p:blipFill>
        <p:spPr>
          <a:xfrm>
            <a:off x="609557" y="4167074"/>
            <a:ext cx="10623741" cy="2516649"/>
          </a:xfrm>
          <a:prstGeom prst="rect">
            <a:avLst/>
          </a:prstGeom>
        </p:spPr>
      </p:pic>
    </p:spTree>
    <p:extLst>
      <p:ext uri="{BB962C8B-B14F-4D97-AF65-F5344CB8AC3E}">
        <p14:creationId xmlns:p14="http://schemas.microsoft.com/office/powerpoint/2010/main" val="870958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9B6DF1-8F50-EE1A-4138-5FA8C2488EA9}"/>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Failing Back</a:t>
            </a:r>
          </a:p>
        </p:txBody>
      </p:sp>
      <p:graphicFrame>
        <p:nvGraphicFramePr>
          <p:cNvPr id="5" name="Content Placeholder 2">
            <a:extLst>
              <a:ext uri="{FF2B5EF4-FFF2-40B4-BE49-F238E27FC236}">
                <a16:creationId xmlns:a16="http://schemas.microsoft.com/office/drawing/2014/main" id="{D638D7C7-45FB-3B61-DCCA-BF4D0C0B96F0}"/>
              </a:ext>
            </a:extLst>
          </p:cNvPr>
          <p:cNvGraphicFramePr>
            <a:graphicFrameLocks noGrp="1"/>
          </p:cNvGraphicFramePr>
          <p:nvPr>
            <p:ph idx="1"/>
            <p:extLst>
              <p:ext uri="{D42A27DB-BD31-4B8C-83A1-F6EECF244321}">
                <p14:modId xmlns:p14="http://schemas.microsoft.com/office/powerpoint/2010/main" val="4048402090"/>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9954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D6AD1E-3791-64D3-F4E5-40687C614306}"/>
              </a:ext>
            </a:extLst>
          </p:cNvPr>
          <p:cNvSpPr>
            <a:spLocks noGrp="1"/>
          </p:cNvSpPr>
          <p:nvPr>
            <p:ph type="title"/>
          </p:nvPr>
        </p:nvSpPr>
        <p:spPr>
          <a:xfrm>
            <a:off x="1389278" y="1233241"/>
            <a:ext cx="3240506" cy="4064628"/>
          </a:xfrm>
        </p:spPr>
        <p:txBody>
          <a:bodyPr>
            <a:normAutofit/>
          </a:bodyPr>
          <a:lstStyle/>
          <a:p>
            <a:r>
              <a:rPr lang="en-US">
                <a:solidFill>
                  <a:srgbClr val="FFFFFF"/>
                </a:solidFill>
              </a:rPr>
              <a:t>AWS Supported Replication</a:t>
            </a:r>
          </a:p>
        </p:txBody>
      </p:sp>
      <p:sp>
        <p:nvSpPr>
          <p:cNvPr id="37" name="Freeform: Shape 36">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38">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C46C634-C015-AE5A-3F9C-8463747930A3}"/>
              </a:ext>
            </a:extLst>
          </p:cNvPr>
          <p:cNvSpPr>
            <a:spLocks noGrp="1"/>
          </p:cNvSpPr>
          <p:nvPr>
            <p:ph idx="1"/>
          </p:nvPr>
        </p:nvSpPr>
        <p:spPr>
          <a:xfrm>
            <a:off x="6096000" y="820880"/>
            <a:ext cx="5257799" cy="4889350"/>
          </a:xfrm>
        </p:spPr>
        <p:txBody>
          <a:bodyPr anchor="t">
            <a:normAutofit/>
          </a:bodyPr>
          <a:lstStyle/>
          <a:p>
            <a:pPr marL="0" indent="0">
              <a:buNone/>
            </a:pPr>
            <a:r>
              <a:rPr lang="en-US" dirty="0"/>
              <a:t>Traditional RDS</a:t>
            </a:r>
          </a:p>
          <a:p>
            <a:r>
              <a:rPr lang="en-US" dirty="0"/>
              <a:t>Native support for MySQL, MariaDB, PostgreSQL, SQL Server AWS RDS Instances</a:t>
            </a:r>
          </a:p>
          <a:p>
            <a:endParaRPr lang="en-US" dirty="0"/>
          </a:p>
          <a:p>
            <a:pPr marL="0" indent="0">
              <a:buNone/>
            </a:pPr>
            <a:r>
              <a:rPr lang="en-US" dirty="0"/>
              <a:t>Aurora RDS</a:t>
            </a:r>
          </a:p>
          <a:p>
            <a:r>
              <a:rPr lang="en-US" dirty="0"/>
              <a:t>Native support for MySQL, PostgreSQL</a:t>
            </a:r>
          </a:p>
        </p:txBody>
      </p:sp>
      <p:sp>
        <p:nvSpPr>
          <p:cNvPr id="43" name="Freeform: Shape 42">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869669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5D82EC-87E7-675D-7BAC-D1E430B70D4C}"/>
              </a:ext>
            </a:extLst>
          </p:cNvPr>
          <p:cNvSpPr>
            <a:spLocks noGrp="1"/>
          </p:cNvSpPr>
          <p:nvPr>
            <p:ph type="title"/>
          </p:nvPr>
        </p:nvSpPr>
        <p:spPr>
          <a:xfrm>
            <a:off x="686834" y="591344"/>
            <a:ext cx="3200400" cy="5585619"/>
          </a:xfrm>
        </p:spPr>
        <p:txBody>
          <a:bodyPr>
            <a:normAutofit/>
          </a:bodyPr>
          <a:lstStyle/>
          <a:p>
            <a:r>
              <a:rPr lang="en-US" dirty="0">
                <a:solidFill>
                  <a:srgbClr val="FFFFFF"/>
                </a:solidFill>
              </a:rPr>
              <a:t>Selective Replication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8B6CBD9-FEEF-EEFA-1B26-31CDC822158C}"/>
              </a:ext>
            </a:extLst>
          </p:cNvPr>
          <p:cNvSpPr>
            <a:spLocks noGrp="1"/>
          </p:cNvSpPr>
          <p:nvPr>
            <p:ph idx="1"/>
          </p:nvPr>
        </p:nvSpPr>
        <p:spPr>
          <a:xfrm>
            <a:off x="4447308" y="591344"/>
            <a:ext cx="6906491" cy="5585619"/>
          </a:xfrm>
        </p:spPr>
        <p:txBody>
          <a:bodyPr anchor="ctr">
            <a:normAutofit/>
          </a:bodyPr>
          <a:lstStyle/>
          <a:p>
            <a:r>
              <a:rPr lang="en-US" dirty="0"/>
              <a:t>Cost Savings</a:t>
            </a:r>
          </a:p>
          <a:p>
            <a:pPr lvl="1"/>
            <a:r>
              <a:rPr lang="en-US" dirty="0"/>
              <a:t>Less storage replicated</a:t>
            </a:r>
          </a:p>
          <a:p>
            <a:pPr lvl="1"/>
            <a:r>
              <a:rPr lang="en-US" dirty="0"/>
              <a:t>Less data transfer (if cross region)</a:t>
            </a:r>
          </a:p>
          <a:p>
            <a:r>
              <a:rPr lang="en-US" dirty="0"/>
              <a:t>Better Performance</a:t>
            </a:r>
          </a:p>
          <a:p>
            <a:pPr lvl="1"/>
            <a:r>
              <a:rPr lang="en-US" dirty="0"/>
              <a:t>Less writes means less performance</a:t>
            </a:r>
          </a:p>
          <a:p>
            <a:r>
              <a:rPr lang="en-US" dirty="0"/>
              <a:t>Improved Security</a:t>
            </a:r>
          </a:p>
          <a:p>
            <a:pPr lvl="1"/>
            <a:r>
              <a:rPr lang="en-US" dirty="0"/>
              <a:t>By replicating only the data that is required, you can limit the exposure of sensitive data to unauthorized users. </a:t>
            </a:r>
          </a:p>
          <a:p>
            <a:pPr marL="0" indent="0">
              <a:buNone/>
            </a:pPr>
            <a:endParaRPr lang="en-US" dirty="0"/>
          </a:p>
        </p:txBody>
      </p:sp>
    </p:spTree>
    <p:extLst>
      <p:ext uri="{BB962C8B-B14F-4D97-AF65-F5344CB8AC3E}">
        <p14:creationId xmlns:p14="http://schemas.microsoft.com/office/powerpoint/2010/main" val="385974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64C767-F2F1-D624-3D3F-C24D7435BEAC}"/>
              </a:ext>
            </a:extLst>
          </p:cNvPr>
          <p:cNvSpPr>
            <a:spLocks noGrp="1"/>
          </p:cNvSpPr>
          <p:nvPr>
            <p:ph type="title"/>
          </p:nvPr>
        </p:nvSpPr>
        <p:spPr>
          <a:xfrm>
            <a:off x="841248" y="548640"/>
            <a:ext cx="3600860" cy="5431536"/>
          </a:xfrm>
        </p:spPr>
        <p:txBody>
          <a:bodyPr>
            <a:normAutofit/>
          </a:bodyPr>
          <a:lstStyle/>
          <a:p>
            <a:r>
              <a:rPr lang="en-US" sz="5400"/>
              <a:t>Deployment pre-reqs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A31837-D8EF-5B7E-52FB-4BE559E3F35A}"/>
              </a:ext>
            </a:extLst>
          </p:cNvPr>
          <p:cNvSpPr>
            <a:spLocks noGrp="1"/>
          </p:cNvSpPr>
          <p:nvPr>
            <p:ph idx="1"/>
          </p:nvPr>
        </p:nvSpPr>
        <p:spPr>
          <a:xfrm>
            <a:off x="5126418" y="552091"/>
            <a:ext cx="6224335" cy="5431536"/>
          </a:xfrm>
        </p:spPr>
        <p:txBody>
          <a:bodyPr anchor="ctr">
            <a:normAutofit/>
          </a:bodyPr>
          <a:lstStyle/>
          <a:p>
            <a:r>
              <a:rPr lang="en-US" sz="2200" dirty="0"/>
              <a:t>Source RDS instance</a:t>
            </a:r>
          </a:p>
          <a:p>
            <a:r>
              <a:rPr lang="en-US" sz="2200" dirty="0"/>
              <a:t>Optional: Security group for SG allowed rules</a:t>
            </a:r>
          </a:p>
          <a:p>
            <a:r>
              <a:rPr lang="en-US" sz="2200" dirty="0"/>
              <a:t>Sufficient storage resources</a:t>
            </a:r>
          </a:p>
          <a:p>
            <a:r>
              <a:rPr lang="en-US" sz="2200" dirty="0"/>
              <a:t>Matching engine versions (major and minor)</a:t>
            </a:r>
          </a:p>
          <a:p>
            <a:r>
              <a:rPr lang="en-US" sz="2200" dirty="0"/>
              <a:t>Optional, but recommended replica configuration</a:t>
            </a:r>
          </a:p>
          <a:p>
            <a:pPr lvl="1"/>
            <a:r>
              <a:rPr lang="en-US" sz="2200" dirty="0"/>
              <a:t>Matching PG</a:t>
            </a:r>
          </a:p>
          <a:p>
            <a:pPr lvl="1"/>
            <a:r>
              <a:rPr lang="en-US" sz="2200" dirty="0"/>
              <a:t>Matching OG</a:t>
            </a:r>
          </a:p>
          <a:p>
            <a:pPr lvl="1"/>
            <a:r>
              <a:rPr lang="en-US" sz="2200" dirty="0"/>
              <a:t>Same storage type (more on this later)</a:t>
            </a:r>
          </a:p>
          <a:p>
            <a:pPr lvl="1"/>
            <a:r>
              <a:rPr lang="en-US" sz="2200" dirty="0"/>
              <a:t>Same replication parameters (more on this later)</a:t>
            </a:r>
          </a:p>
          <a:p>
            <a:pPr lvl="1"/>
            <a:r>
              <a:rPr lang="en-US" sz="2200" dirty="0"/>
              <a:t>Same TZ parameter</a:t>
            </a:r>
          </a:p>
          <a:p>
            <a:pPr lvl="1"/>
            <a:endParaRPr lang="en-US" sz="2200" dirty="0"/>
          </a:p>
          <a:p>
            <a:endParaRPr lang="en-US" sz="2200" dirty="0"/>
          </a:p>
        </p:txBody>
      </p:sp>
    </p:spTree>
    <p:extLst>
      <p:ext uri="{BB962C8B-B14F-4D97-AF65-F5344CB8AC3E}">
        <p14:creationId xmlns:p14="http://schemas.microsoft.com/office/powerpoint/2010/main" val="182747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DF034F-FA88-491C-3D99-A469D1C4DDB0}"/>
              </a:ext>
            </a:extLst>
          </p:cNvPr>
          <p:cNvSpPr>
            <a:spLocks noGrp="1"/>
          </p:cNvSpPr>
          <p:nvPr>
            <p:ph type="title"/>
          </p:nvPr>
        </p:nvSpPr>
        <p:spPr>
          <a:xfrm>
            <a:off x="838200" y="556995"/>
            <a:ext cx="10515600" cy="1133693"/>
          </a:xfrm>
        </p:spPr>
        <p:txBody>
          <a:bodyPr>
            <a:normAutofit/>
          </a:bodyPr>
          <a:lstStyle/>
          <a:p>
            <a:r>
              <a:rPr lang="en-US" sz="5200"/>
              <a:t>Replication PG Configuration</a:t>
            </a:r>
          </a:p>
        </p:txBody>
      </p:sp>
      <p:graphicFrame>
        <p:nvGraphicFramePr>
          <p:cNvPr id="6" name="Content Placeholder 2">
            <a:extLst>
              <a:ext uri="{FF2B5EF4-FFF2-40B4-BE49-F238E27FC236}">
                <a16:creationId xmlns:a16="http://schemas.microsoft.com/office/drawing/2014/main" id="{B028AFE2-4AA1-46E4-C8FC-1ABEF0E8C044}"/>
              </a:ext>
            </a:extLst>
          </p:cNvPr>
          <p:cNvGraphicFramePr>
            <a:graphicFrameLocks noGrp="1"/>
          </p:cNvGraphicFramePr>
          <p:nvPr>
            <p:ph idx="1"/>
            <p:extLst>
              <p:ext uri="{D42A27DB-BD31-4B8C-83A1-F6EECF244321}">
                <p14:modId xmlns:p14="http://schemas.microsoft.com/office/powerpoint/2010/main" val="373011792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61DCB199-BD9F-C5FB-8642-9233344F313E}"/>
              </a:ext>
            </a:extLst>
          </p:cNvPr>
          <p:cNvPicPr>
            <a:picLocks noChangeAspect="1"/>
          </p:cNvPicPr>
          <p:nvPr/>
        </p:nvPicPr>
        <p:blipFill>
          <a:blip r:embed="rId7"/>
          <a:stretch>
            <a:fillRect/>
          </a:stretch>
        </p:blipFill>
        <p:spPr>
          <a:xfrm>
            <a:off x="6080941" y="3988115"/>
            <a:ext cx="6104330" cy="2151776"/>
          </a:xfrm>
          <a:prstGeom prst="rect">
            <a:avLst/>
          </a:prstGeom>
        </p:spPr>
      </p:pic>
      <p:pic>
        <p:nvPicPr>
          <p:cNvPr id="5" name="Picture 4">
            <a:extLst>
              <a:ext uri="{FF2B5EF4-FFF2-40B4-BE49-F238E27FC236}">
                <a16:creationId xmlns:a16="http://schemas.microsoft.com/office/drawing/2014/main" id="{E9D9DE19-CD0D-41BF-3397-26D538C10482}"/>
              </a:ext>
            </a:extLst>
          </p:cNvPr>
          <p:cNvPicPr>
            <a:picLocks noChangeAspect="1"/>
          </p:cNvPicPr>
          <p:nvPr/>
        </p:nvPicPr>
        <p:blipFill>
          <a:blip r:embed="rId8"/>
          <a:stretch>
            <a:fillRect/>
          </a:stretch>
        </p:blipFill>
        <p:spPr>
          <a:xfrm>
            <a:off x="0" y="4013651"/>
            <a:ext cx="5875393" cy="402635"/>
          </a:xfrm>
          <a:prstGeom prst="rect">
            <a:avLst/>
          </a:prstGeom>
        </p:spPr>
      </p:pic>
      <p:pic>
        <p:nvPicPr>
          <p:cNvPr id="7" name="Picture 6">
            <a:extLst>
              <a:ext uri="{FF2B5EF4-FFF2-40B4-BE49-F238E27FC236}">
                <a16:creationId xmlns:a16="http://schemas.microsoft.com/office/drawing/2014/main" id="{F2F363FF-3B05-089B-ABB1-B1708DDDA562}"/>
              </a:ext>
            </a:extLst>
          </p:cNvPr>
          <p:cNvPicPr>
            <a:picLocks noChangeAspect="1"/>
          </p:cNvPicPr>
          <p:nvPr/>
        </p:nvPicPr>
        <p:blipFill>
          <a:blip r:embed="rId9"/>
          <a:stretch>
            <a:fillRect/>
          </a:stretch>
        </p:blipFill>
        <p:spPr>
          <a:xfrm>
            <a:off x="115085" y="4559868"/>
            <a:ext cx="5965856" cy="246909"/>
          </a:xfrm>
          <a:prstGeom prst="rect">
            <a:avLst/>
          </a:prstGeom>
        </p:spPr>
      </p:pic>
    </p:spTree>
    <p:extLst>
      <p:ext uri="{BB962C8B-B14F-4D97-AF65-F5344CB8AC3E}">
        <p14:creationId xmlns:p14="http://schemas.microsoft.com/office/powerpoint/2010/main" val="3215731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E867BD-7F79-0E89-9425-8D79BF5F3345}"/>
              </a:ext>
            </a:extLst>
          </p:cNvPr>
          <p:cNvSpPr>
            <a:spLocks noGrp="1"/>
          </p:cNvSpPr>
          <p:nvPr>
            <p:ph type="title"/>
          </p:nvPr>
        </p:nvSpPr>
        <p:spPr>
          <a:xfrm>
            <a:off x="630936" y="502920"/>
            <a:ext cx="3419856" cy="1463040"/>
          </a:xfrm>
        </p:spPr>
        <p:txBody>
          <a:bodyPr anchor="ctr">
            <a:normAutofit/>
          </a:bodyPr>
          <a:lstStyle/>
          <a:p>
            <a:r>
              <a:rPr lang="en-US" sz="3000"/>
              <a:t>IaC CloudFormation Deployment</a:t>
            </a:r>
          </a:p>
        </p:txBody>
      </p:sp>
      <p:sp>
        <p:nvSpPr>
          <p:cNvPr id="39"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180853D-659D-4B87-9E4A-134A2442AF29}"/>
              </a:ext>
            </a:extLst>
          </p:cNvPr>
          <p:cNvSpPr>
            <a:spLocks noGrp="1"/>
          </p:cNvSpPr>
          <p:nvPr>
            <p:ph idx="1"/>
          </p:nvPr>
        </p:nvSpPr>
        <p:spPr>
          <a:xfrm>
            <a:off x="4654295" y="502920"/>
            <a:ext cx="6894576" cy="1463040"/>
          </a:xfrm>
        </p:spPr>
        <p:txBody>
          <a:bodyPr anchor="ctr">
            <a:normAutofit/>
          </a:bodyPr>
          <a:lstStyle/>
          <a:p>
            <a:pPr marL="457200" lvl="1" indent="0">
              <a:buNone/>
            </a:pPr>
            <a:r>
              <a:rPr lang="en-US" sz="2200"/>
              <a:t>Parameter Group Config</a:t>
            </a:r>
          </a:p>
          <a:p>
            <a:pPr marL="457200" lvl="1" indent="0">
              <a:buNone/>
            </a:pPr>
            <a:endParaRPr lang="en-US" sz="2200"/>
          </a:p>
        </p:txBody>
      </p:sp>
      <p:pic>
        <p:nvPicPr>
          <p:cNvPr id="4" name="Picture 3">
            <a:extLst>
              <a:ext uri="{FF2B5EF4-FFF2-40B4-BE49-F238E27FC236}">
                <a16:creationId xmlns:a16="http://schemas.microsoft.com/office/drawing/2014/main" id="{E6F5D5CB-5750-1A2E-20B5-2EEEB58204A3}"/>
              </a:ext>
            </a:extLst>
          </p:cNvPr>
          <p:cNvPicPr>
            <a:picLocks noChangeAspect="1"/>
          </p:cNvPicPr>
          <p:nvPr/>
        </p:nvPicPr>
        <p:blipFill>
          <a:blip r:embed="rId2"/>
          <a:stretch>
            <a:fillRect/>
          </a:stretch>
        </p:blipFill>
        <p:spPr>
          <a:xfrm>
            <a:off x="630936" y="2346326"/>
            <a:ext cx="10917936" cy="3848571"/>
          </a:xfrm>
          <a:prstGeom prst="rect">
            <a:avLst/>
          </a:prstGeom>
        </p:spPr>
      </p:pic>
    </p:spTree>
    <p:extLst>
      <p:ext uri="{BB962C8B-B14F-4D97-AF65-F5344CB8AC3E}">
        <p14:creationId xmlns:p14="http://schemas.microsoft.com/office/powerpoint/2010/main" val="4236189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95C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661571-09DB-4E26-3784-F7E78DAE05B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Read-Write RDS Instance Code</a:t>
            </a:r>
          </a:p>
        </p:txBody>
      </p:sp>
      <p:pic>
        <p:nvPicPr>
          <p:cNvPr id="5" name="Content Placeholder 3">
            <a:extLst>
              <a:ext uri="{FF2B5EF4-FFF2-40B4-BE49-F238E27FC236}">
                <a16:creationId xmlns:a16="http://schemas.microsoft.com/office/drawing/2014/main" id="{DB803860-CC44-A07C-2286-FDA59D7D75CB}"/>
              </a:ext>
            </a:extLst>
          </p:cNvPr>
          <p:cNvPicPr>
            <a:picLocks noGrp="1" noChangeAspect="1"/>
          </p:cNvPicPr>
          <p:nvPr>
            <p:ph idx="1"/>
          </p:nvPr>
        </p:nvPicPr>
        <p:blipFill>
          <a:blip r:embed="rId2"/>
          <a:stretch>
            <a:fillRect/>
          </a:stretch>
        </p:blipFill>
        <p:spPr>
          <a:xfrm>
            <a:off x="3555341" y="450662"/>
            <a:ext cx="8991214" cy="5956676"/>
          </a:xfrm>
          <a:prstGeom prst="rect">
            <a:avLst/>
          </a:prstGeom>
        </p:spPr>
      </p:pic>
    </p:spTree>
    <p:extLst>
      <p:ext uri="{BB962C8B-B14F-4D97-AF65-F5344CB8AC3E}">
        <p14:creationId xmlns:p14="http://schemas.microsoft.com/office/powerpoint/2010/main" val="2430510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84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83DC75-7329-6C8C-B72A-A54D7B77C5A6}"/>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Read-Replica RDS Instance Code</a:t>
            </a:r>
          </a:p>
        </p:txBody>
      </p:sp>
      <p:pic>
        <p:nvPicPr>
          <p:cNvPr id="10" name="Content Placeholder 9">
            <a:extLst>
              <a:ext uri="{FF2B5EF4-FFF2-40B4-BE49-F238E27FC236}">
                <a16:creationId xmlns:a16="http://schemas.microsoft.com/office/drawing/2014/main" id="{87C758E8-9EE6-E600-06D1-0BFBFEEB54E5}"/>
              </a:ext>
            </a:extLst>
          </p:cNvPr>
          <p:cNvPicPr>
            <a:picLocks noGrp="1" noChangeAspect="1"/>
          </p:cNvPicPr>
          <p:nvPr>
            <p:ph idx="1"/>
          </p:nvPr>
        </p:nvPicPr>
        <p:blipFill>
          <a:blip r:embed="rId2"/>
          <a:stretch>
            <a:fillRect/>
          </a:stretch>
        </p:blipFill>
        <p:spPr>
          <a:xfrm>
            <a:off x="3603265" y="767730"/>
            <a:ext cx="9425203" cy="5160295"/>
          </a:xfrm>
          <a:prstGeom prst="rect">
            <a:avLst/>
          </a:prstGeom>
        </p:spPr>
      </p:pic>
    </p:spTree>
    <p:extLst>
      <p:ext uri="{BB962C8B-B14F-4D97-AF65-F5344CB8AC3E}">
        <p14:creationId xmlns:p14="http://schemas.microsoft.com/office/powerpoint/2010/main" val="3625939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629</TotalTime>
  <Words>772</Words>
  <Application>Microsoft Macintosh PowerPoint</Application>
  <PresentationFormat>Widescreen</PresentationFormat>
  <Paragraphs>111</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Consolas</vt:lpstr>
      <vt:lpstr>Courier New</vt:lpstr>
      <vt:lpstr>Office Theme</vt:lpstr>
      <vt:lpstr>PowerPoint Presentation</vt:lpstr>
      <vt:lpstr>Read-Replicas</vt:lpstr>
      <vt:lpstr>AWS Supported Replication</vt:lpstr>
      <vt:lpstr>Selective Replication</vt:lpstr>
      <vt:lpstr>Deployment pre-reqs</vt:lpstr>
      <vt:lpstr>Replication PG Configuration</vt:lpstr>
      <vt:lpstr>IaC CloudFormation Deployment</vt:lpstr>
      <vt:lpstr>Read-Write RDS Instance Code</vt:lpstr>
      <vt:lpstr>Read-Replica RDS Instance Code</vt:lpstr>
      <vt:lpstr>RR Deployment process</vt:lpstr>
      <vt:lpstr>Validating Replication</vt:lpstr>
      <vt:lpstr>Replication Error Setup</vt:lpstr>
      <vt:lpstr>Replication Errors</vt:lpstr>
      <vt:lpstr>Replication Errored/Stopped</vt:lpstr>
      <vt:lpstr>Error Info</vt:lpstr>
      <vt:lpstr>Locating Error Messages</vt:lpstr>
      <vt:lpstr>Clearing replication error</vt:lpstr>
      <vt:lpstr>Skipping Error(s)</vt:lpstr>
      <vt:lpstr>Cleared error</vt:lpstr>
      <vt:lpstr>Monitoring</vt:lpstr>
      <vt:lpstr>Monitoring</vt:lpstr>
      <vt:lpstr>Promoting a Read-Replica to Read-Write Instance</vt:lpstr>
      <vt:lpstr>Read-Replica Promotion</vt:lpstr>
      <vt:lpstr>Read-Replica Promotion</vt:lpstr>
      <vt:lpstr>Failing 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Trent Nielsen</dc:creator>
  <cp:lastModifiedBy>Trent Nielsen</cp:lastModifiedBy>
  <cp:revision>4</cp:revision>
  <dcterms:created xsi:type="dcterms:W3CDTF">2023-04-24T23:55:28Z</dcterms:created>
  <dcterms:modified xsi:type="dcterms:W3CDTF">2023-04-25T23:03:48Z</dcterms:modified>
</cp:coreProperties>
</file>

<file path=docProps/thumbnail.jpeg>
</file>